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A8F02-B7D6-4AD2-A29C-D834ACDF3BB8}" v="3" dt="2020-12-14T09:20:46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7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image" Target="../media/image8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3B928E-2AF9-4624-80D3-A973D66830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1D19ECC-4EF7-480F-97BD-D602A75258D3}">
      <dgm:prSet phldrT="[Text]"/>
      <dgm:spPr/>
      <dgm:t>
        <a:bodyPr/>
        <a:lstStyle/>
        <a:p>
          <a:r>
            <a:rPr lang="en-GB" dirty="0"/>
            <a:t>Pupil Wellbeing</a:t>
          </a:r>
        </a:p>
      </dgm:t>
    </dgm:pt>
    <dgm:pt modelId="{1F8106E7-EF85-4512-A747-F7E26BFF11AB}" type="parTrans" cxnId="{9D37AD5C-0951-4D67-BB7A-F1FB9C19F313}">
      <dgm:prSet/>
      <dgm:spPr/>
      <dgm:t>
        <a:bodyPr/>
        <a:lstStyle/>
        <a:p>
          <a:endParaRPr lang="en-GB"/>
        </a:p>
      </dgm:t>
    </dgm:pt>
    <dgm:pt modelId="{38A781E2-F70E-450A-BCAD-859C0724DA19}" type="sibTrans" cxnId="{9D37AD5C-0951-4D67-BB7A-F1FB9C19F313}">
      <dgm:prSet/>
      <dgm:spPr/>
      <dgm:t>
        <a:bodyPr/>
        <a:lstStyle/>
        <a:p>
          <a:endParaRPr lang="en-GB"/>
        </a:p>
      </dgm:t>
    </dgm:pt>
    <dgm:pt modelId="{237E968B-2D0A-42DE-B51C-3A5304090A6F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COVID arrangements</a:t>
          </a:r>
        </a:p>
      </dgm:t>
    </dgm:pt>
    <dgm:pt modelId="{EA46EFC2-62C4-4F27-B92A-B092FD75176B}" type="parTrans" cxnId="{EFE0472B-6E9F-43E7-BF4C-179C5F655A88}">
      <dgm:prSet/>
      <dgm:spPr/>
      <dgm:t>
        <a:bodyPr/>
        <a:lstStyle/>
        <a:p>
          <a:endParaRPr lang="en-GB"/>
        </a:p>
      </dgm:t>
    </dgm:pt>
    <dgm:pt modelId="{B6AEF6DE-6F0C-43EE-8521-4E5791163459}" type="sibTrans" cxnId="{EFE0472B-6E9F-43E7-BF4C-179C5F655A88}">
      <dgm:prSet/>
      <dgm:spPr/>
      <dgm:t>
        <a:bodyPr/>
        <a:lstStyle/>
        <a:p>
          <a:endParaRPr lang="en-GB"/>
        </a:p>
      </dgm:t>
    </dgm:pt>
    <dgm:pt modelId="{12A518C7-60BB-4EA5-9E5B-433571EBBE4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/>
            <a:t>Communications</a:t>
          </a:r>
        </a:p>
      </dgm:t>
    </dgm:pt>
    <dgm:pt modelId="{48F3BA4E-05A1-43E6-A270-38E5D0CB01B4}" type="parTrans" cxnId="{E02F080E-6466-4C82-B66D-E227AD156F11}">
      <dgm:prSet/>
      <dgm:spPr/>
      <dgm:t>
        <a:bodyPr/>
        <a:lstStyle/>
        <a:p>
          <a:endParaRPr lang="en-GB"/>
        </a:p>
      </dgm:t>
    </dgm:pt>
    <dgm:pt modelId="{4D9980E7-A845-481F-865B-F22F7E84F792}" type="sibTrans" cxnId="{E02F080E-6466-4C82-B66D-E227AD156F11}">
      <dgm:prSet/>
      <dgm:spPr/>
      <dgm:t>
        <a:bodyPr/>
        <a:lstStyle/>
        <a:p>
          <a:endParaRPr lang="en-GB"/>
        </a:p>
      </dgm:t>
    </dgm:pt>
    <dgm:pt modelId="{63EBD03D-E621-4223-AE6B-F29D898075D7}" type="pres">
      <dgm:prSet presAssocID="{B13B928E-2AF9-4624-80D3-A973D668308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83DBB6E-25E3-458A-A30D-A81330064B16}" type="pres">
      <dgm:prSet presAssocID="{F1D19ECC-4EF7-480F-97BD-D602A75258D3}" presName="parentLin" presStyleCnt="0"/>
      <dgm:spPr/>
    </dgm:pt>
    <dgm:pt modelId="{E8752412-DACD-4807-96D9-68BA3634EC0F}" type="pres">
      <dgm:prSet presAssocID="{F1D19ECC-4EF7-480F-97BD-D602A75258D3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E7382D57-F272-4198-988A-AD10601B08D0}" type="pres">
      <dgm:prSet presAssocID="{F1D19ECC-4EF7-480F-97BD-D602A75258D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86F02AB-52DD-46B8-AC2E-5FBC6735D4AD}" type="pres">
      <dgm:prSet presAssocID="{F1D19ECC-4EF7-480F-97BD-D602A75258D3}" presName="negativeSpace" presStyleCnt="0"/>
      <dgm:spPr/>
    </dgm:pt>
    <dgm:pt modelId="{FEAF4AC1-0FAE-477C-AD1D-DDD1979CE917}" type="pres">
      <dgm:prSet presAssocID="{F1D19ECC-4EF7-480F-97BD-D602A75258D3}" presName="childText" presStyleLbl="conFgAcc1" presStyleIdx="0" presStyleCnt="3">
        <dgm:presLayoutVars>
          <dgm:bulletEnabled val="1"/>
        </dgm:presLayoutVars>
      </dgm:prSet>
      <dgm:spPr/>
    </dgm:pt>
    <dgm:pt modelId="{8969F1BD-012A-4C30-B5DC-A26E23C99C3B}" type="pres">
      <dgm:prSet presAssocID="{38A781E2-F70E-450A-BCAD-859C0724DA19}" presName="spaceBetweenRectangles" presStyleCnt="0"/>
      <dgm:spPr/>
    </dgm:pt>
    <dgm:pt modelId="{8D579CD4-456F-45C5-B69D-3567A59EE6AF}" type="pres">
      <dgm:prSet presAssocID="{237E968B-2D0A-42DE-B51C-3A5304090A6F}" presName="parentLin" presStyleCnt="0"/>
      <dgm:spPr/>
    </dgm:pt>
    <dgm:pt modelId="{F4B94E3A-2933-4DCB-BFA9-C63EF8E1053A}" type="pres">
      <dgm:prSet presAssocID="{237E968B-2D0A-42DE-B51C-3A5304090A6F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2476CB79-E744-401F-A57B-AA0A454D57CF}" type="pres">
      <dgm:prSet presAssocID="{237E968B-2D0A-42DE-B51C-3A5304090A6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F2956B-5380-4E7E-9FF6-538FB25980AB}" type="pres">
      <dgm:prSet presAssocID="{237E968B-2D0A-42DE-B51C-3A5304090A6F}" presName="negativeSpace" presStyleCnt="0"/>
      <dgm:spPr/>
    </dgm:pt>
    <dgm:pt modelId="{75B2C35F-9F2E-41DF-9408-5E571B0CA88C}" type="pres">
      <dgm:prSet presAssocID="{237E968B-2D0A-42DE-B51C-3A5304090A6F}" presName="childText" presStyleLbl="conFgAcc1" presStyleIdx="1" presStyleCnt="3">
        <dgm:presLayoutVars>
          <dgm:bulletEnabled val="1"/>
        </dgm:presLayoutVars>
      </dgm:prSet>
      <dgm:spPr/>
    </dgm:pt>
    <dgm:pt modelId="{EF23ACF8-D883-40B2-8B46-ACCCA22C0B01}" type="pres">
      <dgm:prSet presAssocID="{B6AEF6DE-6F0C-43EE-8521-4E5791163459}" presName="spaceBetweenRectangles" presStyleCnt="0"/>
      <dgm:spPr/>
    </dgm:pt>
    <dgm:pt modelId="{95C18616-4ADF-4C45-8B55-4734351510E4}" type="pres">
      <dgm:prSet presAssocID="{12A518C7-60BB-4EA5-9E5B-433571EBBE44}" presName="parentLin" presStyleCnt="0"/>
      <dgm:spPr/>
    </dgm:pt>
    <dgm:pt modelId="{1E87BA2A-FC3F-45F9-9B3D-E3B20F089113}" type="pres">
      <dgm:prSet presAssocID="{12A518C7-60BB-4EA5-9E5B-433571EBBE44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DA799256-CB90-4ACA-950E-74B15A18C72E}" type="pres">
      <dgm:prSet presAssocID="{12A518C7-60BB-4EA5-9E5B-433571EBBE4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83E087-D866-4F76-9A40-40464BAC83C8}" type="pres">
      <dgm:prSet presAssocID="{12A518C7-60BB-4EA5-9E5B-433571EBBE44}" presName="negativeSpace" presStyleCnt="0"/>
      <dgm:spPr/>
    </dgm:pt>
    <dgm:pt modelId="{CADB9419-F060-4BEF-8E3F-28D9228CE8C1}" type="pres">
      <dgm:prSet presAssocID="{12A518C7-60BB-4EA5-9E5B-433571EBBE4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D37AD5C-0951-4D67-BB7A-F1FB9C19F313}" srcId="{B13B928E-2AF9-4624-80D3-A973D668308D}" destId="{F1D19ECC-4EF7-480F-97BD-D602A75258D3}" srcOrd="0" destOrd="0" parTransId="{1F8106E7-EF85-4512-A747-F7E26BFF11AB}" sibTransId="{38A781E2-F70E-450A-BCAD-859C0724DA19}"/>
    <dgm:cxn modelId="{D77B1BA6-851D-428B-B415-B010E2351C34}" type="presOf" srcId="{B13B928E-2AF9-4624-80D3-A973D668308D}" destId="{63EBD03D-E621-4223-AE6B-F29D898075D7}" srcOrd="0" destOrd="0" presId="urn:microsoft.com/office/officeart/2005/8/layout/list1"/>
    <dgm:cxn modelId="{EFE0472B-6E9F-43E7-BF4C-179C5F655A88}" srcId="{B13B928E-2AF9-4624-80D3-A973D668308D}" destId="{237E968B-2D0A-42DE-B51C-3A5304090A6F}" srcOrd="1" destOrd="0" parTransId="{EA46EFC2-62C4-4F27-B92A-B092FD75176B}" sibTransId="{B6AEF6DE-6F0C-43EE-8521-4E5791163459}"/>
    <dgm:cxn modelId="{10E28B71-1E4F-4911-AAE9-094179BB37CC}" type="presOf" srcId="{F1D19ECC-4EF7-480F-97BD-D602A75258D3}" destId="{E7382D57-F272-4198-988A-AD10601B08D0}" srcOrd="1" destOrd="0" presId="urn:microsoft.com/office/officeart/2005/8/layout/list1"/>
    <dgm:cxn modelId="{879C3B9A-BB6B-4965-88E1-767CF5648B56}" type="presOf" srcId="{237E968B-2D0A-42DE-B51C-3A5304090A6F}" destId="{2476CB79-E744-401F-A57B-AA0A454D57CF}" srcOrd="1" destOrd="0" presId="urn:microsoft.com/office/officeart/2005/8/layout/list1"/>
    <dgm:cxn modelId="{4416E646-997A-46C3-88C6-D532CB23BA7C}" type="presOf" srcId="{12A518C7-60BB-4EA5-9E5B-433571EBBE44}" destId="{1E87BA2A-FC3F-45F9-9B3D-E3B20F089113}" srcOrd="0" destOrd="0" presId="urn:microsoft.com/office/officeart/2005/8/layout/list1"/>
    <dgm:cxn modelId="{51A01E8A-8B42-4A04-9FEA-40F5D67F1B3F}" type="presOf" srcId="{12A518C7-60BB-4EA5-9E5B-433571EBBE44}" destId="{DA799256-CB90-4ACA-950E-74B15A18C72E}" srcOrd="1" destOrd="0" presId="urn:microsoft.com/office/officeart/2005/8/layout/list1"/>
    <dgm:cxn modelId="{E02F080E-6466-4C82-B66D-E227AD156F11}" srcId="{B13B928E-2AF9-4624-80D3-A973D668308D}" destId="{12A518C7-60BB-4EA5-9E5B-433571EBBE44}" srcOrd="2" destOrd="0" parTransId="{48F3BA4E-05A1-43E6-A270-38E5D0CB01B4}" sibTransId="{4D9980E7-A845-481F-865B-F22F7E84F792}"/>
    <dgm:cxn modelId="{496C8AF5-D2E9-4D9C-AA54-150476FD2FE5}" type="presOf" srcId="{F1D19ECC-4EF7-480F-97BD-D602A75258D3}" destId="{E8752412-DACD-4807-96D9-68BA3634EC0F}" srcOrd="0" destOrd="0" presId="urn:microsoft.com/office/officeart/2005/8/layout/list1"/>
    <dgm:cxn modelId="{754B55C5-7E1F-48CF-A5F3-389308A2E761}" type="presOf" srcId="{237E968B-2D0A-42DE-B51C-3A5304090A6F}" destId="{F4B94E3A-2933-4DCB-BFA9-C63EF8E1053A}" srcOrd="0" destOrd="0" presId="urn:microsoft.com/office/officeart/2005/8/layout/list1"/>
    <dgm:cxn modelId="{97DA938A-E860-4E53-B7D5-3C9890833179}" type="presParOf" srcId="{63EBD03D-E621-4223-AE6B-F29D898075D7}" destId="{983DBB6E-25E3-458A-A30D-A81330064B16}" srcOrd="0" destOrd="0" presId="urn:microsoft.com/office/officeart/2005/8/layout/list1"/>
    <dgm:cxn modelId="{86BB047C-980D-445D-9811-31331A9C1CD8}" type="presParOf" srcId="{983DBB6E-25E3-458A-A30D-A81330064B16}" destId="{E8752412-DACD-4807-96D9-68BA3634EC0F}" srcOrd="0" destOrd="0" presId="urn:microsoft.com/office/officeart/2005/8/layout/list1"/>
    <dgm:cxn modelId="{848CCD26-1C2B-41B7-A213-CA9933C40212}" type="presParOf" srcId="{983DBB6E-25E3-458A-A30D-A81330064B16}" destId="{E7382D57-F272-4198-988A-AD10601B08D0}" srcOrd="1" destOrd="0" presId="urn:microsoft.com/office/officeart/2005/8/layout/list1"/>
    <dgm:cxn modelId="{39AD2099-F9AE-46CF-A69A-0382AC401ED5}" type="presParOf" srcId="{63EBD03D-E621-4223-AE6B-F29D898075D7}" destId="{F86F02AB-52DD-46B8-AC2E-5FBC6735D4AD}" srcOrd="1" destOrd="0" presId="urn:microsoft.com/office/officeart/2005/8/layout/list1"/>
    <dgm:cxn modelId="{609FFF5C-FE3B-4032-BA27-60D991A6922D}" type="presParOf" srcId="{63EBD03D-E621-4223-AE6B-F29D898075D7}" destId="{FEAF4AC1-0FAE-477C-AD1D-DDD1979CE917}" srcOrd="2" destOrd="0" presId="urn:microsoft.com/office/officeart/2005/8/layout/list1"/>
    <dgm:cxn modelId="{AEE13FE3-51C4-405C-B67C-FAC261038745}" type="presParOf" srcId="{63EBD03D-E621-4223-AE6B-F29D898075D7}" destId="{8969F1BD-012A-4C30-B5DC-A26E23C99C3B}" srcOrd="3" destOrd="0" presId="urn:microsoft.com/office/officeart/2005/8/layout/list1"/>
    <dgm:cxn modelId="{2937981C-7989-4722-909C-96064288AEE1}" type="presParOf" srcId="{63EBD03D-E621-4223-AE6B-F29D898075D7}" destId="{8D579CD4-456F-45C5-B69D-3567A59EE6AF}" srcOrd="4" destOrd="0" presId="urn:microsoft.com/office/officeart/2005/8/layout/list1"/>
    <dgm:cxn modelId="{F8E2BD0E-1C33-42E7-B86A-9943F7F4CAA1}" type="presParOf" srcId="{8D579CD4-456F-45C5-B69D-3567A59EE6AF}" destId="{F4B94E3A-2933-4DCB-BFA9-C63EF8E1053A}" srcOrd="0" destOrd="0" presId="urn:microsoft.com/office/officeart/2005/8/layout/list1"/>
    <dgm:cxn modelId="{8F1412F5-1BD3-4C3E-A76B-83B340176A65}" type="presParOf" srcId="{8D579CD4-456F-45C5-B69D-3567A59EE6AF}" destId="{2476CB79-E744-401F-A57B-AA0A454D57CF}" srcOrd="1" destOrd="0" presId="urn:microsoft.com/office/officeart/2005/8/layout/list1"/>
    <dgm:cxn modelId="{41B8880B-6E1E-4B89-B87F-5740F3761AF5}" type="presParOf" srcId="{63EBD03D-E621-4223-AE6B-F29D898075D7}" destId="{6DF2956B-5380-4E7E-9FF6-538FB25980AB}" srcOrd="5" destOrd="0" presId="urn:microsoft.com/office/officeart/2005/8/layout/list1"/>
    <dgm:cxn modelId="{22B6E1DD-07DF-4D2A-9ACE-A009636FCF0A}" type="presParOf" srcId="{63EBD03D-E621-4223-AE6B-F29D898075D7}" destId="{75B2C35F-9F2E-41DF-9408-5E571B0CA88C}" srcOrd="6" destOrd="0" presId="urn:microsoft.com/office/officeart/2005/8/layout/list1"/>
    <dgm:cxn modelId="{AAC10420-88E2-4A2B-887A-13A66C26A878}" type="presParOf" srcId="{63EBD03D-E621-4223-AE6B-F29D898075D7}" destId="{EF23ACF8-D883-40B2-8B46-ACCCA22C0B01}" srcOrd="7" destOrd="0" presId="urn:microsoft.com/office/officeart/2005/8/layout/list1"/>
    <dgm:cxn modelId="{C02E8B2C-9387-4E70-9ADB-63FBFE81BCAA}" type="presParOf" srcId="{63EBD03D-E621-4223-AE6B-F29D898075D7}" destId="{95C18616-4ADF-4C45-8B55-4734351510E4}" srcOrd="8" destOrd="0" presId="urn:microsoft.com/office/officeart/2005/8/layout/list1"/>
    <dgm:cxn modelId="{01347478-29EC-45F7-BBA8-86DDB41A68E9}" type="presParOf" srcId="{95C18616-4ADF-4C45-8B55-4734351510E4}" destId="{1E87BA2A-FC3F-45F9-9B3D-E3B20F089113}" srcOrd="0" destOrd="0" presId="urn:microsoft.com/office/officeart/2005/8/layout/list1"/>
    <dgm:cxn modelId="{CD8DE65C-9A97-4F2D-8D43-452C86D7F022}" type="presParOf" srcId="{95C18616-4ADF-4C45-8B55-4734351510E4}" destId="{DA799256-CB90-4ACA-950E-74B15A18C72E}" srcOrd="1" destOrd="0" presId="urn:microsoft.com/office/officeart/2005/8/layout/list1"/>
    <dgm:cxn modelId="{21ECA030-0180-4908-9C99-E6E052A28842}" type="presParOf" srcId="{63EBD03D-E621-4223-AE6B-F29D898075D7}" destId="{9083E087-D866-4F76-9A40-40464BAC83C8}" srcOrd="9" destOrd="0" presId="urn:microsoft.com/office/officeart/2005/8/layout/list1"/>
    <dgm:cxn modelId="{16819218-7F92-4B4A-AB18-26AF10B9C649}" type="presParOf" srcId="{63EBD03D-E621-4223-AE6B-F29D898075D7}" destId="{CADB9419-F060-4BEF-8E3F-28D9228CE8C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FD987C-A96A-49E9-BD5D-9E0A75BF8DF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7D4CEBE-B1B2-48EC-B959-BD4DB847171C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Mental Health</a:t>
          </a:r>
        </a:p>
      </dgm:t>
    </dgm:pt>
    <dgm:pt modelId="{23AAB9A3-AE85-42B2-90B1-7706B84C393A}" type="parTrans" cxnId="{D4C96C39-7F92-41F5-A9E2-F03CFD3621F4}">
      <dgm:prSet/>
      <dgm:spPr/>
      <dgm:t>
        <a:bodyPr/>
        <a:lstStyle/>
        <a:p>
          <a:endParaRPr lang="en-GB"/>
        </a:p>
      </dgm:t>
    </dgm:pt>
    <dgm:pt modelId="{C2CB75CD-5FC9-4C4C-9634-DB576C0C9B3C}" type="sibTrans" cxnId="{D4C96C39-7F92-41F5-A9E2-F03CFD3621F4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GB" sz="1500" dirty="0"/>
            <a:t>Anxiety</a:t>
          </a:r>
        </a:p>
      </dgm:t>
    </dgm:pt>
    <dgm:pt modelId="{64053F63-2370-41A8-AB07-D69476FA84F4}">
      <dgm:prSet phldrT="[Text]" phldr="1"/>
      <dgm:spPr/>
      <dgm:t>
        <a:bodyPr/>
        <a:lstStyle/>
        <a:p>
          <a:endParaRPr lang="en-GB" dirty="0"/>
        </a:p>
      </dgm:t>
    </dgm:pt>
    <dgm:pt modelId="{FD5DDE9B-6735-487A-B992-A54593CD19BD}" type="parTrans" cxnId="{318F41AC-C14A-4E5E-BE74-F5F54FC3B91A}">
      <dgm:prSet/>
      <dgm:spPr/>
      <dgm:t>
        <a:bodyPr/>
        <a:lstStyle/>
        <a:p>
          <a:endParaRPr lang="en-GB"/>
        </a:p>
      </dgm:t>
    </dgm:pt>
    <dgm:pt modelId="{5A8C97EC-7D7E-4060-9E5E-AD92D4EB8737}" type="sibTrans" cxnId="{318F41AC-C14A-4E5E-BE74-F5F54FC3B91A}">
      <dgm:prSet/>
      <dgm:spPr/>
      <dgm:t>
        <a:bodyPr/>
        <a:lstStyle/>
        <a:p>
          <a:endParaRPr lang="en-GB"/>
        </a:p>
      </dgm:t>
    </dgm:pt>
    <dgm:pt modelId="{9CB908B4-3E18-4F73-829A-B554739E04A5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Socialising</a:t>
          </a:r>
        </a:p>
      </dgm:t>
    </dgm:pt>
    <dgm:pt modelId="{1E10ABB5-DF90-45C2-8EB6-0AB9553C8A48}" type="parTrans" cxnId="{CE017570-57FE-45C2-97BD-252B78854470}">
      <dgm:prSet/>
      <dgm:spPr/>
      <dgm:t>
        <a:bodyPr/>
        <a:lstStyle/>
        <a:p>
          <a:endParaRPr lang="en-GB"/>
        </a:p>
      </dgm:t>
    </dgm:pt>
    <dgm:pt modelId="{E3169B86-8D88-4FED-B7A9-C3665A4ADDDC}" type="sibTrans" cxnId="{CE017570-57FE-45C2-97BD-252B78854470}">
      <dgm:prSet custT="1"/>
      <dgm:spPr>
        <a:solidFill>
          <a:srgbClr val="92D050"/>
        </a:solidFill>
      </dgm:spPr>
      <dgm:t>
        <a:bodyPr/>
        <a:lstStyle/>
        <a:p>
          <a:r>
            <a:rPr lang="en-GB" sz="1500" dirty="0"/>
            <a:t>Support networks</a:t>
          </a:r>
        </a:p>
      </dgm:t>
    </dgm:pt>
    <dgm:pt modelId="{38F6C6F1-EEC3-49A3-A1C9-787928BED2E9}">
      <dgm:prSet phldrT="[Text]" phldr="1"/>
      <dgm:spPr/>
      <dgm:t>
        <a:bodyPr/>
        <a:lstStyle/>
        <a:p>
          <a:endParaRPr lang="en-GB"/>
        </a:p>
      </dgm:t>
    </dgm:pt>
    <dgm:pt modelId="{0B15AB3E-DE34-428C-8221-951B84956B7F}" type="parTrans" cxnId="{E981606D-CA7D-42EE-8C4D-83149247F4F2}">
      <dgm:prSet/>
      <dgm:spPr/>
      <dgm:t>
        <a:bodyPr/>
        <a:lstStyle/>
        <a:p>
          <a:endParaRPr lang="en-GB"/>
        </a:p>
      </dgm:t>
    </dgm:pt>
    <dgm:pt modelId="{828369D8-6E42-4788-9133-BA879249391C}" type="sibTrans" cxnId="{E981606D-CA7D-42EE-8C4D-83149247F4F2}">
      <dgm:prSet/>
      <dgm:spPr/>
      <dgm:t>
        <a:bodyPr/>
        <a:lstStyle/>
        <a:p>
          <a:endParaRPr lang="en-GB"/>
        </a:p>
      </dgm:t>
    </dgm:pt>
    <dgm:pt modelId="{23DCAD42-FC70-4C94-BC3B-DD05C89B4F4A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Face to face teaching</a:t>
          </a:r>
        </a:p>
      </dgm:t>
    </dgm:pt>
    <dgm:pt modelId="{DF22911F-908D-4602-9ECA-600180D85929}" type="parTrans" cxnId="{FF8A5098-E8B4-46FA-AA6D-5B2FAF63D686}">
      <dgm:prSet/>
      <dgm:spPr/>
      <dgm:t>
        <a:bodyPr/>
        <a:lstStyle/>
        <a:p>
          <a:endParaRPr lang="en-GB"/>
        </a:p>
      </dgm:t>
    </dgm:pt>
    <dgm:pt modelId="{7B863688-163D-4D35-995A-19F93B1661E1}" type="sibTrans" cxnId="{FF8A5098-E8B4-46FA-AA6D-5B2FAF63D686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sz="1500" dirty="0"/>
            <a:t>Low Mood</a:t>
          </a:r>
        </a:p>
      </dgm:t>
    </dgm:pt>
    <dgm:pt modelId="{937BFEB6-0DDB-40DD-8F0A-356F06EC8B51}">
      <dgm:prSet phldrT="[Text]" phldr="1"/>
      <dgm:spPr/>
      <dgm:t>
        <a:bodyPr/>
        <a:lstStyle/>
        <a:p>
          <a:endParaRPr lang="en-GB" dirty="0"/>
        </a:p>
      </dgm:t>
    </dgm:pt>
    <dgm:pt modelId="{D1EEB22D-F647-4E02-B565-DB58285F31B3}" type="parTrans" cxnId="{CD2949B0-2CA4-46DF-A9A6-4920AC51A1C4}">
      <dgm:prSet/>
      <dgm:spPr/>
      <dgm:t>
        <a:bodyPr/>
        <a:lstStyle/>
        <a:p>
          <a:endParaRPr lang="en-GB"/>
        </a:p>
      </dgm:t>
    </dgm:pt>
    <dgm:pt modelId="{D010FF05-445D-4F80-95D8-DE053D626D96}" type="sibTrans" cxnId="{CD2949B0-2CA4-46DF-A9A6-4920AC51A1C4}">
      <dgm:prSet/>
      <dgm:spPr/>
      <dgm:t>
        <a:bodyPr/>
        <a:lstStyle/>
        <a:p>
          <a:endParaRPr lang="en-GB"/>
        </a:p>
      </dgm:t>
    </dgm:pt>
    <dgm:pt modelId="{785D55C4-CD5F-49CD-94BF-23B039CF106C}" type="pres">
      <dgm:prSet presAssocID="{21FD987C-A96A-49E9-BD5D-9E0A75BF8DF5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95048F59-CFF6-49BC-9816-12B34B6F9807}" type="pres">
      <dgm:prSet presAssocID="{67D4CEBE-B1B2-48EC-B959-BD4DB847171C}" presName="composite" presStyleCnt="0"/>
      <dgm:spPr/>
    </dgm:pt>
    <dgm:pt modelId="{1A52E4B3-D6AB-482F-88A7-31871CF71D4B}" type="pres">
      <dgm:prSet presAssocID="{67D4CEBE-B1B2-48EC-B959-BD4DB847171C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FD0405-1087-4144-AF3F-C278AF4AA614}" type="pres">
      <dgm:prSet presAssocID="{67D4CEBE-B1B2-48EC-B959-BD4DB847171C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544B43-BF17-42EF-A5F5-EF5B49B11FAD}" type="pres">
      <dgm:prSet presAssocID="{67D4CEBE-B1B2-48EC-B959-BD4DB847171C}" presName="BalanceSpacing" presStyleCnt="0"/>
      <dgm:spPr/>
    </dgm:pt>
    <dgm:pt modelId="{6B99A476-7E59-4309-A1A3-8BEDAB4DBFDC}" type="pres">
      <dgm:prSet presAssocID="{67D4CEBE-B1B2-48EC-B959-BD4DB847171C}" presName="BalanceSpacing1" presStyleCnt="0"/>
      <dgm:spPr/>
    </dgm:pt>
    <dgm:pt modelId="{30E1E7DB-4574-46FF-BFAE-6C1F01366A9F}" type="pres">
      <dgm:prSet presAssocID="{C2CB75CD-5FC9-4C4C-9634-DB576C0C9B3C}" presName="Accent1Text" presStyleLbl="node1" presStyleIdx="1" presStyleCnt="6"/>
      <dgm:spPr/>
      <dgm:t>
        <a:bodyPr/>
        <a:lstStyle/>
        <a:p>
          <a:endParaRPr lang="en-GB"/>
        </a:p>
      </dgm:t>
    </dgm:pt>
    <dgm:pt modelId="{46412622-BF51-4FED-BA94-3DDDCB00B720}" type="pres">
      <dgm:prSet presAssocID="{C2CB75CD-5FC9-4C4C-9634-DB576C0C9B3C}" presName="spaceBetweenRectangles" presStyleCnt="0"/>
      <dgm:spPr/>
    </dgm:pt>
    <dgm:pt modelId="{ABC1E70D-92DC-42DA-B9D5-31F10C9471A2}" type="pres">
      <dgm:prSet presAssocID="{9CB908B4-3E18-4F73-829A-B554739E04A5}" presName="composite" presStyleCnt="0"/>
      <dgm:spPr/>
    </dgm:pt>
    <dgm:pt modelId="{496C2C43-8D45-4A03-951C-85F17FFEE461}" type="pres">
      <dgm:prSet presAssocID="{9CB908B4-3E18-4F73-829A-B554739E04A5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90B30B-9DB8-4D15-9D67-D72B0E53D0AD}" type="pres">
      <dgm:prSet presAssocID="{9CB908B4-3E18-4F73-829A-B554739E04A5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49C2B1-1542-489D-AEB0-FB0E97692616}" type="pres">
      <dgm:prSet presAssocID="{9CB908B4-3E18-4F73-829A-B554739E04A5}" presName="BalanceSpacing" presStyleCnt="0"/>
      <dgm:spPr/>
    </dgm:pt>
    <dgm:pt modelId="{7DD4F1DC-EFBF-4232-874F-AC78596A0E6B}" type="pres">
      <dgm:prSet presAssocID="{9CB908B4-3E18-4F73-829A-B554739E04A5}" presName="BalanceSpacing1" presStyleCnt="0"/>
      <dgm:spPr/>
    </dgm:pt>
    <dgm:pt modelId="{C9E31F80-992C-4EFD-AE68-D1D40E6C91A1}" type="pres">
      <dgm:prSet presAssocID="{E3169B86-8D88-4FED-B7A9-C3665A4ADDDC}" presName="Accent1Text" presStyleLbl="node1" presStyleIdx="3" presStyleCnt="6"/>
      <dgm:spPr/>
      <dgm:t>
        <a:bodyPr/>
        <a:lstStyle/>
        <a:p>
          <a:endParaRPr lang="en-GB"/>
        </a:p>
      </dgm:t>
    </dgm:pt>
    <dgm:pt modelId="{62B43555-9DF1-4F95-B1C0-C16E8C11C571}" type="pres">
      <dgm:prSet presAssocID="{E3169B86-8D88-4FED-B7A9-C3665A4ADDDC}" presName="spaceBetweenRectangles" presStyleCnt="0"/>
      <dgm:spPr/>
    </dgm:pt>
    <dgm:pt modelId="{94CFD81D-A451-4039-AECF-4C437E0635C4}" type="pres">
      <dgm:prSet presAssocID="{23DCAD42-FC70-4C94-BC3B-DD05C89B4F4A}" presName="composite" presStyleCnt="0"/>
      <dgm:spPr/>
    </dgm:pt>
    <dgm:pt modelId="{2227C4FD-C573-4B7E-B445-6CB93498DAA2}" type="pres">
      <dgm:prSet presAssocID="{23DCAD42-FC70-4C94-BC3B-DD05C89B4F4A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A9D50E-F171-4DB4-93B5-0A6445891BB0}" type="pres">
      <dgm:prSet presAssocID="{23DCAD42-FC70-4C94-BC3B-DD05C89B4F4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80BB64-FE37-4D26-AD40-03E803E2DC98}" type="pres">
      <dgm:prSet presAssocID="{23DCAD42-FC70-4C94-BC3B-DD05C89B4F4A}" presName="BalanceSpacing" presStyleCnt="0"/>
      <dgm:spPr/>
    </dgm:pt>
    <dgm:pt modelId="{36BDF31E-7173-418B-B44D-32C9274013BC}" type="pres">
      <dgm:prSet presAssocID="{23DCAD42-FC70-4C94-BC3B-DD05C89B4F4A}" presName="BalanceSpacing1" presStyleCnt="0"/>
      <dgm:spPr/>
    </dgm:pt>
    <dgm:pt modelId="{12B717F7-582D-4118-81EB-5B86AD0E1E5F}" type="pres">
      <dgm:prSet presAssocID="{7B863688-163D-4D35-995A-19F93B1661E1}" presName="Accent1Text" presStyleLbl="node1" presStyleIdx="5" presStyleCnt="6" custLinFactNeighborX="-1075" custLinFactNeighborY="935"/>
      <dgm:spPr/>
      <dgm:t>
        <a:bodyPr/>
        <a:lstStyle/>
        <a:p>
          <a:endParaRPr lang="en-GB"/>
        </a:p>
      </dgm:t>
    </dgm:pt>
  </dgm:ptLst>
  <dgm:cxnLst>
    <dgm:cxn modelId="{D76A4697-067C-4FD8-8B61-DFC69671FB27}" type="presOf" srcId="{21FD987C-A96A-49E9-BD5D-9E0A75BF8DF5}" destId="{785D55C4-CD5F-49CD-94BF-23B039CF106C}" srcOrd="0" destOrd="0" presId="urn:microsoft.com/office/officeart/2008/layout/AlternatingHexagons"/>
    <dgm:cxn modelId="{318F41AC-C14A-4E5E-BE74-F5F54FC3B91A}" srcId="{67D4CEBE-B1B2-48EC-B959-BD4DB847171C}" destId="{64053F63-2370-41A8-AB07-D69476FA84F4}" srcOrd="0" destOrd="0" parTransId="{FD5DDE9B-6735-487A-B992-A54593CD19BD}" sibTransId="{5A8C97EC-7D7E-4060-9E5E-AD92D4EB8737}"/>
    <dgm:cxn modelId="{FF8A5098-E8B4-46FA-AA6D-5B2FAF63D686}" srcId="{21FD987C-A96A-49E9-BD5D-9E0A75BF8DF5}" destId="{23DCAD42-FC70-4C94-BC3B-DD05C89B4F4A}" srcOrd="2" destOrd="0" parTransId="{DF22911F-908D-4602-9ECA-600180D85929}" sibTransId="{7B863688-163D-4D35-995A-19F93B1661E1}"/>
    <dgm:cxn modelId="{12A81EE5-D940-45CF-BFAA-6D3D2C581DC8}" type="presOf" srcId="{9CB908B4-3E18-4F73-829A-B554739E04A5}" destId="{496C2C43-8D45-4A03-951C-85F17FFEE461}" srcOrd="0" destOrd="0" presId="urn:microsoft.com/office/officeart/2008/layout/AlternatingHexagons"/>
    <dgm:cxn modelId="{C0C90D53-6123-4404-B46C-1279AA758CBE}" type="presOf" srcId="{C2CB75CD-5FC9-4C4C-9634-DB576C0C9B3C}" destId="{30E1E7DB-4574-46FF-BFAE-6C1F01366A9F}" srcOrd="0" destOrd="0" presId="urn:microsoft.com/office/officeart/2008/layout/AlternatingHexagons"/>
    <dgm:cxn modelId="{5ABB8800-6CEF-402B-B544-ED68BC65415B}" type="presOf" srcId="{23DCAD42-FC70-4C94-BC3B-DD05C89B4F4A}" destId="{2227C4FD-C573-4B7E-B445-6CB93498DAA2}" srcOrd="0" destOrd="0" presId="urn:microsoft.com/office/officeart/2008/layout/AlternatingHexagons"/>
    <dgm:cxn modelId="{CD2949B0-2CA4-46DF-A9A6-4920AC51A1C4}" srcId="{23DCAD42-FC70-4C94-BC3B-DD05C89B4F4A}" destId="{937BFEB6-0DDB-40DD-8F0A-356F06EC8B51}" srcOrd="0" destOrd="0" parTransId="{D1EEB22D-F647-4E02-B565-DB58285F31B3}" sibTransId="{D010FF05-445D-4F80-95D8-DE053D626D96}"/>
    <dgm:cxn modelId="{46F5368E-4A72-4CBA-B4D0-5CD425440427}" type="presOf" srcId="{38F6C6F1-EEC3-49A3-A1C9-787928BED2E9}" destId="{0790B30B-9DB8-4D15-9D67-D72B0E53D0AD}" srcOrd="0" destOrd="0" presId="urn:microsoft.com/office/officeart/2008/layout/AlternatingHexagons"/>
    <dgm:cxn modelId="{D4C96C39-7F92-41F5-A9E2-F03CFD3621F4}" srcId="{21FD987C-A96A-49E9-BD5D-9E0A75BF8DF5}" destId="{67D4CEBE-B1B2-48EC-B959-BD4DB847171C}" srcOrd="0" destOrd="0" parTransId="{23AAB9A3-AE85-42B2-90B1-7706B84C393A}" sibTransId="{C2CB75CD-5FC9-4C4C-9634-DB576C0C9B3C}"/>
    <dgm:cxn modelId="{E981606D-CA7D-42EE-8C4D-83149247F4F2}" srcId="{9CB908B4-3E18-4F73-829A-B554739E04A5}" destId="{38F6C6F1-EEC3-49A3-A1C9-787928BED2E9}" srcOrd="0" destOrd="0" parTransId="{0B15AB3E-DE34-428C-8221-951B84956B7F}" sibTransId="{828369D8-6E42-4788-9133-BA879249391C}"/>
    <dgm:cxn modelId="{FD1354A9-865A-4703-B950-13DDF588447C}" type="presOf" srcId="{E3169B86-8D88-4FED-B7A9-C3665A4ADDDC}" destId="{C9E31F80-992C-4EFD-AE68-D1D40E6C91A1}" srcOrd="0" destOrd="0" presId="urn:microsoft.com/office/officeart/2008/layout/AlternatingHexagons"/>
    <dgm:cxn modelId="{1A7A2F68-0C45-4B0F-BF15-8449293AA69D}" type="presOf" srcId="{64053F63-2370-41A8-AB07-D69476FA84F4}" destId="{55FD0405-1087-4144-AF3F-C278AF4AA614}" srcOrd="0" destOrd="0" presId="urn:microsoft.com/office/officeart/2008/layout/AlternatingHexagons"/>
    <dgm:cxn modelId="{1DF586CB-AF90-4B64-B9D0-EA5DF7137F0E}" type="presOf" srcId="{7B863688-163D-4D35-995A-19F93B1661E1}" destId="{12B717F7-582D-4118-81EB-5B86AD0E1E5F}" srcOrd="0" destOrd="0" presId="urn:microsoft.com/office/officeart/2008/layout/AlternatingHexagons"/>
    <dgm:cxn modelId="{444E237E-76AE-443A-9E79-F4CA3CFC33C4}" type="presOf" srcId="{937BFEB6-0DDB-40DD-8F0A-356F06EC8B51}" destId="{94A9D50E-F171-4DB4-93B5-0A6445891BB0}" srcOrd="0" destOrd="0" presId="urn:microsoft.com/office/officeart/2008/layout/AlternatingHexagons"/>
    <dgm:cxn modelId="{CE017570-57FE-45C2-97BD-252B78854470}" srcId="{21FD987C-A96A-49E9-BD5D-9E0A75BF8DF5}" destId="{9CB908B4-3E18-4F73-829A-B554739E04A5}" srcOrd="1" destOrd="0" parTransId="{1E10ABB5-DF90-45C2-8EB6-0AB9553C8A48}" sibTransId="{E3169B86-8D88-4FED-B7A9-C3665A4ADDDC}"/>
    <dgm:cxn modelId="{60A33F19-6F77-492C-B54C-6BD52C0869E7}" type="presOf" srcId="{67D4CEBE-B1B2-48EC-B959-BD4DB847171C}" destId="{1A52E4B3-D6AB-482F-88A7-31871CF71D4B}" srcOrd="0" destOrd="0" presId="urn:microsoft.com/office/officeart/2008/layout/AlternatingHexagons"/>
    <dgm:cxn modelId="{3F8AEBA3-6DC5-4ED4-9564-9368C95E5D7C}" type="presParOf" srcId="{785D55C4-CD5F-49CD-94BF-23B039CF106C}" destId="{95048F59-CFF6-49BC-9816-12B34B6F9807}" srcOrd="0" destOrd="0" presId="urn:microsoft.com/office/officeart/2008/layout/AlternatingHexagons"/>
    <dgm:cxn modelId="{CB5D16AE-C35E-4ABE-B768-0887EE4CDE82}" type="presParOf" srcId="{95048F59-CFF6-49BC-9816-12B34B6F9807}" destId="{1A52E4B3-D6AB-482F-88A7-31871CF71D4B}" srcOrd="0" destOrd="0" presId="urn:microsoft.com/office/officeart/2008/layout/AlternatingHexagons"/>
    <dgm:cxn modelId="{E3F3593F-E9AB-44E4-9BE3-C43C016191EF}" type="presParOf" srcId="{95048F59-CFF6-49BC-9816-12B34B6F9807}" destId="{55FD0405-1087-4144-AF3F-C278AF4AA614}" srcOrd="1" destOrd="0" presId="urn:microsoft.com/office/officeart/2008/layout/AlternatingHexagons"/>
    <dgm:cxn modelId="{631C7F5F-B11F-4EE5-9EE2-C421AFA03376}" type="presParOf" srcId="{95048F59-CFF6-49BC-9816-12B34B6F9807}" destId="{03544B43-BF17-42EF-A5F5-EF5B49B11FAD}" srcOrd="2" destOrd="0" presId="urn:microsoft.com/office/officeart/2008/layout/AlternatingHexagons"/>
    <dgm:cxn modelId="{44DD1D25-EBFC-433F-864E-2BCC01E4DC39}" type="presParOf" srcId="{95048F59-CFF6-49BC-9816-12B34B6F9807}" destId="{6B99A476-7E59-4309-A1A3-8BEDAB4DBFDC}" srcOrd="3" destOrd="0" presId="urn:microsoft.com/office/officeart/2008/layout/AlternatingHexagons"/>
    <dgm:cxn modelId="{7C47627B-8EF4-46FF-ACBB-B3A190C55D27}" type="presParOf" srcId="{95048F59-CFF6-49BC-9816-12B34B6F9807}" destId="{30E1E7DB-4574-46FF-BFAE-6C1F01366A9F}" srcOrd="4" destOrd="0" presId="urn:microsoft.com/office/officeart/2008/layout/AlternatingHexagons"/>
    <dgm:cxn modelId="{BE9BFCA7-79FC-4DA9-993D-EC54E952403B}" type="presParOf" srcId="{785D55C4-CD5F-49CD-94BF-23B039CF106C}" destId="{46412622-BF51-4FED-BA94-3DDDCB00B720}" srcOrd="1" destOrd="0" presId="urn:microsoft.com/office/officeart/2008/layout/AlternatingHexagons"/>
    <dgm:cxn modelId="{381C1296-C60D-4128-B6FA-4C1D581E71A7}" type="presParOf" srcId="{785D55C4-CD5F-49CD-94BF-23B039CF106C}" destId="{ABC1E70D-92DC-42DA-B9D5-31F10C9471A2}" srcOrd="2" destOrd="0" presId="urn:microsoft.com/office/officeart/2008/layout/AlternatingHexagons"/>
    <dgm:cxn modelId="{872AEDAA-AD81-4EA2-8CC7-C0B0E2BC8994}" type="presParOf" srcId="{ABC1E70D-92DC-42DA-B9D5-31F10C9471A2}" destId="{496C2C43-8D45-4A03-951C-85F17FFEE461}" srcOrd="0" destOrd="0" presId="urn:microsoft.com/office/officeart/2008/layout/AlternatingHexagons"/>
    <dgm:cxn modelId="{C10E09B4-C94B-4BCD-B3E6-E1BA0A0B42B4}" type="presParOf" srcId="{ABC1E70D-92DC-42DA-B9D5-31F10C9471A2}" destId="{0790B30B-9DB8-4D15-9D67-D72B0E53D0AD}" srcOrd="1" destOrd="0" presId="urn:microsoft.com/office/officeart/2008/layout/AlternatingHexagons"/>
    <dgm:cxn modelId="{84A9F85B-7861-47CB-93EF-602D6185CB28}" type="presParOf" srcId="{ABC1E70D-92DC-42DA-B9D5-31F10C9471A2}" destId="{E749C2B1-1542-489D-AEB0-FB0E97692616}" srcOrd="2" destOrd="0" presId="urn:microsoft.com/office/officeart/2008/layout/AlternatingHexagons"/>
    <dgm:cxn modelId="{0EF03FF0-B0F4-4E6C-8082-7814AFB942E7}" type="presParOf" srcId="{ABC1E70D-92DC-42DA-B9D5-31F10C9471A2}" destId="{7DD4F1DC-EFBF-4232-874F-AC78596A0E6B}" srcOrd="3" destOrd="0" presId="urn:microsoft.com/office/officeart/2008/layout/AlternatingHexagons"/>
    <dgm:cxn modelId="{B270E136-33AF-4FF6-94DC-9A648D073E72}" type="presParOf" srcId="{ABC1E70D-92DC-42DA-B9D5-31F10C9471A2}" destId="{C9E31F80-992C-4EFD-AE68-D1D40E6C91A1}" srcOrd="4" destOrd="0" presId="urn:microsoft.com/office/officeart/2008/layout/AlternatingHexagons"/>
    <dgm:cxn modelId="{C39CD8BB-FE17-4918-A115-B00A7305A834}" type="presParOf" srcId="{785D55C4-CD5F-49CD-94BF-23B039CF106C}" destId="{62B43555-9DF1-4F95-B1C0-C16E8C11C571}" srcOrd="3" destOrd="0" presId="urn:microsoft.com/office/officeart/2008/layout/AlternatingHexagons"/>
    <dgm:cxn modelId="{EDEC378F-B23C-4858-9FE8-100A6A98D563}" type="presParOf" srcId="{785D55C4-CD5F-49CD-94BF-23B039CF106C}" destId="{94CFD81D-A451-4039-AECF-4C437E0635C4}" srcOrd="4" destOrd="0" presId="urn:microsoft.com/office/officeart/2008/layout/AlternatingHexagons"/>
    <dgm:cxn modelId="{A4B6A64D-04ED-47D9-B92A-6A6A569A939F}" type="presParOf" srcId="{94CFD81D-A451-4039-AECF-4C437E0635C4}" destId="{2227C4FD-C573-4B7E-B445-6CB93498DAA2}" srcOrd="0" destOrd="0" presId="urn:microsoft.com/office/officeart/2008/layout/AlternatingHexagons"/>
    <dgm:cxn modelId="{68EE1910-B190-4754-A098-468C3B83C290}" type="presParOf" srcId="{94CFD81D-A451-4039-AECF-4C437E0635C4}" destId="{94A9D50E-F171-4DB4-93B5-0A6445891BB0}" srcOrd="1" destOrd="0" presId="urn:microsoft.com/office/officeart/2008/layout/AlternatingHexagons"/>
    <dgm:cxn modelId="{2A4E31E4-2320-40C8-9691-AAD76677B4CD}" type="presParOf" srcId="{94CFD81D-A451-4039-AECF-4C437E0635C4}" destId="{E680BB64-FE37-4D26-AD40-03E803E2DC98}" srcOrd="2" destOrd="0" presId="urn:microsoft.com/office/officeart/2008/layout/AlternatingHexagons"/>
    <dgm:cxn modelId="{CE56AEF0-7A10-4D28-A669-1B609DA43261}" type="presParOf" srcId="{94CFD81D-A451-4039-AECF-4C437E0635C4}" destId="{36BDF31E-7173-418B-B44D-32C9274013BC}" srcOrd="3" destOrd="0" presId="urn:microsoft.com/office/officeart/2008/layout/AlternatingHexagons"/>
    <dgm:cxn modelId="{CB538388-62B1-4B5D-9FF3-FC6B979E5C37}" type="presParOf" srcId="{94CFD81D-A451-4039-AECF-4C437E0635C4}" destId="{12B717F7-582D-4118-81EB-5B86AD0E1E5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DA0508-C7A3-4F68-9FBC-95575BB7866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FA066D8-AB10-44AC-96D9-EF8588F0B6A6}">
      <dgm:prSet phldrT="[Text]"/>
      <dgm:spPr/>
      <dgm:t>
        <a:bodyPr/>
        <a:lstStyle/>
        <a:p>
          <a:r>
            <a:rPr lang="en-GB" dirty="0"/>
            <a:t>Bubbles and lunch sittings</a:t>
          </a:r>
        </a:p>
      </dgm:t>
    </dgm:pt>
    <dgm:pt modelId="{57E2A31E-09B2-46B2-AD94-8C2E8DAEAED2}" type="parTrans" cxnId="{98C62B89-DF54-4F62-96C6-D3DA2298D03B}">
      <dgm:prSet/>
      <dgm:spPr/>
      <dgm:t>
        <a:bodyPr/>
        <a:lstStyle/>
        <a:p>
          <a:endParaRPr lang="en-GB"/>
        </a:p>
      </dgm:t>
    </dgm:pt>
    <dgm:pt modelId="{F623378B-984E-477F-A19C-55F5B8D20AD4}" type="sibTrans" cxnId="{98C62B89-DF54-4F62-96C6-D3DA2298D03B}">
      <dgm:prSet/>
      <dgm:spPr/>
      <dgm:t>
        <a:bodyPr/>
        <a:lstStyle/>
        <a:p>
          <a:endParaRPr lang="en-GB"/>
        </a:p>
      </dgm:t>
    </dgm:pt>
    <dgm:pt modelId="{5787EF16-D5BA-4A29-9592-1041BC40AB66}">
      <dgm:prSet phldrT="[Text]"/>
      <dgm:spPr/>
      <dgm:t>
        <a:bodyPr/>
        <a:lstStyle/>
        <a:p>
          <a:r>
            <a:rPr lang="en-GB" dirty="0"/>
            <a:t>Cleaning &amp; hygiene protocols</a:t>
          </a:r>
        </a:p>
      </dgm:t>
    </dgm:pt>
    <dgm:pt modelId="{7095413A-2178-44EA-8713-5FFDBD591F0C}" type="parTrans" cxnId="{3824A514-AD33-45B7-8A72-F09184CB3CC3}">
      <dgm:prSet/>
      <dgm:spPr/>
      <dgm:t>
        <a:bodyPr/>
        <a:lstStyle/>
        <a:p>
          <a:endParaRPr lang="en-GB"/>
        </a:p>
      </dgm:t>
    </dgm:pt>
    <dgm:pt modelId="{B6A9EDB3-B6A7-47B3-8781-304F98661417}" type="sibTrans" cxnId="{3824A514-AD33-45B7-8A72-F09184CB3CC3}">
      <dgm:prSet/>
      <dgm:spPr/>
      <dgm:t>
        <a:bodyPr/>
        <a:lstStyle/>
        <a:p>
          <a:endParaRPr lang="en-GB"/>
        </a:p>
      </dgm:t>
    </dgm:pt>
    <dgm:pt modelId="{C6CA5854-83F4-4D1C-8E38-1C0410F417DE}">
      <dgm:prSet phldrT="[Text]"/>
      <dgm:spPr/>
      <dgm:t>
        <a:bodyPr/>
        <a:lstStyle/>
        <a:p>
          <a:r>
            <a:rPr lang="en-GB" dirty="0"/>
            <a:t>Ventilation, fresh air &amp; warmth</a:t>
          </a:r>
        </a:p>
        <a:p>
          <a:endParaRPr lang="en-GB" dirty="0"/>
        </a:p>
      </dgm:t>
    </dgm:pt>
    <dgm:pt modelId="{3FAFE899-6A6D-498E-BA12-37704E148CB1}" type="parTrans" cxnId="{C2730873-270B-4931-84C7-3B4755BEF352}">
      <dgm:prSet/>
      <dgm:spPr/>
      <dgm:t>
        <a:bodyPr/>
        <a:lstStyle/>
        <a:p>
          <a:endParaRPr lang="en-GB"/>
        </a:p>
      </dgm:t>
    </dgm:pt>
    <dgm:pt modelId="{FDBEC813-E3A7-41DC-8C61-510E694EA50B}" type="sibTrans" cxnId="{C2730873-270B-4931-84C7-3B4755BEF352}">
      <dgm:prSet/>
      <dgm:spPr/>
      <dgm:t>
        <a:bodyPr/>
        <a:lstStyle/>
        <a:p>
          <a:endParaRPr lang="en-GB"/>
        </a:p>
      </dgm:t>
    </dgm:pt>
    <dgm:pt modelId="{C396FD82-3FE0-4ED1-9FB2-BB285BE515D8}">
      <dgm:prSet/>
      <dgm:spPr/>
      <dgm:t>
        <a:bodyPr/>
        <a:lstStyle/>
        <a:p>
          <a:r>
            <a:rPr lang="en-GB" dirty="0"/>
            <a:t>COVID safety on buses</a:t>
          </a:r>
        </a:p>
      </dgm:t>
    </dgm:pt>
    <dgm:pt modelId="{B101306B-2AC7-4C67-9B63-D2A872C943A5}" type="parTrans" cxnId="{65AC961A-9FE0-46F8-9268-2393661B69EA}">
      <dgm:prSet/>
      <dgm:spPr/>
      <dgm:t>
        <a:bodyPr/>
        <a:lstStyle/>
        <a:p>
          <a:endParaRPr lang="en-GB"/>
        </a:p>
      </dgm:t>
    </dgm:pt>
    <dgm:pt modelId="{6E5DDBCA-7313-4BD3-A934-BBBC48FE9CB1}" type="sibTrans" cxnId="{65AC961A-9FE0-46F8-9268-2393661B69EA}">
      <dgm:prSet/>
      <dgm:spPr/>
      <dgm:t>
        <a:bodyPr/>
        <a:lstStyle/>
        <a:p>
          <a:endParaRPr lang="en-GB"/>
        </a:p>
      </dgm:t>
    </dgm:pt>
    <dgm:pt modelId="{25464F5D-8449-45E8-8C79-7F2BEB23EF34}">
      <dgm:prSet/>
      <dgm:spPr/>
      <dgm:t>
        <a:bodyPr/>
        <a:lstStyle/>
        <a:p>
          <a:r>
            <a:rPr lang="en-GB" dirty="0"/>
            <a:t>Practical Subject Arrangements</a:t>
          </a:r>
        </a:p>
      </dgm:t>
    </dgm:pt>
    <dgm:pt modelId="{0C07527C-8328-4E45-918C-49485A7FFEC1}" type="parTrans" cxnId="{7B4A87D7-6D0C-4BB1-A2EF-24F0B3FA0A8E}">
      <dgm:prSet/>
      <dgm:spPr/>
      <dgm:t>
        <a:bodyPr/>
        <a:lstStyle/>
        <a:p>
          <a:endParaRPr lang="en-GB"/>
        </a:p>
      </dgm:t>
    </dgm:pt>
    <dgm:pt modelId="{8EF37D68-2939-4965-B691-9BD718209DEC}" type="sibTrans" cxnId="{7B4A87D7-6D0C-4BB1-A2EF-24F0B3FA0A8E}">
      <dgm:prSet/>
      <dgm:spPr/>
      <dgm:t>
        <a:bodyPr/>
        <a:lstStyle/>
        <a:p>
          <a:endParaRPr lang="en-GB"/>
        </a:p>
      </dgm:t>
    </dgm:pt>
    <dgm:pt modelId="{860CCF16-0BDD-4926-871C-4F06058A1857}" type="pres">
      <dgm:prSet presAssocID="{58DA0508-C7A3-4F68-9FBC-95575BB7866B}" presName="linearFlow" presStyleCnt="0">
        <dgm:presLayoutVars>
          <dgm:dir/>
          <dgm:resizeHandles val="exact"/>
        </dgm:presLayoutVars>
      </dgm:prSet>
      <dgm:spPr/>
    </dgm:pt>
    <dgm:pt modelId="{19D411FE-696F-4CC2-BD36-72A1DA7B2789}" type="pres">
      <dgm:prSet presAssocID="{EFA066D8-AB10-44AC-96D9-EF8588F0B6A6}" presName="composite" presStyleCnt="0"/>
      <dgm:spPr/>
    </dgm:pt>
    <dgm:pt modelId="{4464E878-B259-4494-9F81-46235B2F76CA}" type="pres">
      <dgm:prSet presAssocID="{EFA066D8-AB10-44AC-96D9-EF8588F0B6A6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B40ED544-1C41-421D-B76B-4FC4643EE7A8}" type="pres">
      <dgm:prSet presAssocID="{EFA066D8-AB10-44AC-96D9-EF8588F0B6A6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67F916-7CBE-483F-AAD1-08301B403BCB}" type="pres">
      <dgm:prSet presAssocID="{F623378B-984E-477F-A19C-55F5B8D20AD4}" presName="spacing" presStyleCnt="0"/>
      <dgm:spPr/>
    </dgm:pt>
    <dgm:pt modelId="{17A968C6-4887-448E-B9AC-06CE979BA6A4}" type="pres">
      <dgm:prSet presAssocID="{5787EF16-D5BA-4A29-9592-1041BC40AB66}" presName="composite" presStyleCnt="0"/>
      <dgm:spPr/>
    </dgm:pt>
    <dgm:pt modelId="{95FF8163-FA25-4686-9EBE-9CE777ACFC00}" type="pres">
      <dgm:prSet presAssocID="{5787EF16-D5BA-4A29-9592-1041BC40AB66}" presName="imgShp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5B5064E6-74D1-43D2-B340-60B43AB8E339}" type="pres">
      <dgm:prSet presAssocID="{5787EF16-D5BA-4A29-9592-1041BC40AB66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907D46-D73B-4953-BF93-CCA16F6A9A4B}" type="pres">
      <dgm:prSet presAssocID="{B6A9EDB3-B6A7-47B3-8781-304F98661417}" presName="spacing" presStyleCnt="0"/>
      <dgm:spPr/>
    </dgm:pt>
    <dgm:pt modelId="{D5016C7A-3CFD-45A5-8F7A-CC95794539F0}" type="pres">
      <dgm:prSet presAssocID="{C6CA5854-83F4-4D1C-8E38-1C0410F417DE}" presName="composite" presStyleCnt="0"/>
      <dgm:spPr/>
    </dgm:pt>
    <dgm:pt modelId="{95926D05-05AF-4AC6-A096-5A86799352B4}" type="pres">
      <dgm:prSet presAssocID="{C6CA5854-83F4-4D1C-8E38-1C0410F417DE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75D0B16-2F4B-46B4-98EB-64F6268D3812}" type="pres">
      <dgm:prSet presAssocID="{C6CA5854-83F4-4D1C-8E38-1C0410F417DE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BAA3B28-D871-4D07-87F6-16D90358B9D7}" type="pres">
      <dgm:prSet presAssocID="{FDBEC813-E3A7-41DC-8C61-510E694EA50B}" presName="spacing" presStyleCnt="0"/>
      <dgm:spPr/>
    </dgm:pt>
    <dgm:pt modelId="{FEF38DAD-70D7-4D0D-BF79-454086DDA18B}" type="pres">
      <dgm:prSet presAssocID="{C396FD82-3FE0-4ED1-9FB2-BB285BE515D8}" presName="composite" presStyleCnt="0"/>
      <dgm:spPr/>
    </dgm:pt>
    <dgm:pt modelId="{E1858647-7063-45C8-BF5E-927651AC19D2}" type="pres">
      <dgm:prSet presAssocID="{C396FD82-3FE0-4ED1-9FB2-BB285BE515D8}" presName="imgShp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9000" r="-49000"/>
          </a:stretch>
        </a:blipFill>
      </dgm:spPr>
    </dgm:pt>
    <dgm:pt modelId="{4985E99E-0BE3-4136-B733-47A16B68E32D}" type="pres">
      <dgm:prSet presAssocID="{C396FD82-3FE0-4ED1-9FB2-BB285BE515D8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07A05A-D8F4-42C0-99E3-58824B06A540}" type="pres">
      <dgm:prSet presAssocID="{6E5DDBCA-7313-4BD3-A934-BBBC48FE9CB1}" presName="spacing" presStyleCnt="0"/>
      <dgm:spPr/>
    </dgm:pt>
    <dgm:pt modelId="{86D5BCB3-DA50-450C-8480-163245A1183B}" type="pres">
      <dgm:prSet presAssocID="{25464F5D-8449-45E8-8C79-7F2BEB23EF34}" presName="composite" presStyleCnt="0"/>
      <dgm:spPr/>
    </dgm:pt>
    <dgm:pt modelId="{375C214F-897B-4500-AD96-3599CC82D78A}" type="pres">
      <dgm:prSet presAssocID="{25464F5D-8449-45E8-8C79-7F2BEB23EF34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D2959867-46A0-45C2-BE13-CADE9753D543}" type="pres">
      <dgm:prSet presAssocID="{25464F5D-8449-45E8-8C79-7F2BEB23EF34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824A514-AD33-45B7-8A72-F09184CB3CC3}" srcId="{58DA0508-C7A3-4F68-9FBC-95575BB7866B}" destId="{5787EF16-D5BA-4A29-9592-1041BC40AB66}" srcOrd="1" destOrd="0" parTransId="{7095413A-2178-44EA-8713-5FFDBD591F0C}" sibTransId="{B6A9EDB3-B6A7-47B3-8781-304F98661417}"/>
    <dgm:cxn modelId="{C2730873-270B-4931-84C7-3B4755BEF352}" srcId="{58DA0508-C7A3-4F68-9FBC-95575BB7866B}" destId="{C6CA5854-83F4-4D1C-8E38-1C0410F417DE}" srcOrd="2" destOrd="0" parTransId="{3FAFE899-6A6D-498E-BA12-37704E148CB1}" sibTransId="{FDBEC813-E3A7-41DC-8C61-510E694EA50B}"/>
    <dgm:cxn modelId="{98C62B89-DF54-4F62-96C6-D3DA2298D03B}" srcId="{58DA0508-C7A3-4F68-9FBC-95575BB7866B}" destId="{EFA066D8-AB10-44AC-96D9-EF8588F0B6A6}" srcOrd="0" destOrd="0" parTransId="{57E2A31E-09B2-46B2-AD94-8C2E8DAEAED2}" sibTransId="{F623378B-984E-477F-A19C-55F5B8D20AD4}"/>
    <dgm:cxn modelId="{AA925B95-4A4D-43CC-9B4B-42DFE8233DC9}" type="presOf" srcId="{5787EF16-D5BA-4A29-9592-1041BC40AB66}" destId="{5B5064E6-74D1-43D2-B340-60B43AB8E339}" srcOrd="0" destOrd="0" presId="urn:microsoft.com/office/officeart/2005/8/layout/vList3"/>
    <dgm:cxn modelId="{EF475F43-CCD0-4748-8BD2-0B23450BE51A}" type="presOf" srcId="{25464F5D-8449-45E8-8C79-7F2BEB23EF34}" destId="{D2959867-46A0-45C2-BE13-CADE9753D543}" srcOrd="0" destOrd="0" presId="urn:microsoft.com/office/officeart/2005/8/layout/vList3"/>
    <dgm:cxn modelId="{7B4A87D7-6D0C-4BB1-A2EF-24F0B3FA0A8E}" srcId="{58DA0508-C7A3-4F68-9FBC-95575BB7866B}" destId="{25464F5D-8449-45E8-8C79-7F2BEB23EF34}" srcOrd="4" destOrd="0" parTransId="{0C07527C-8328-4E45-918C-49485A7FFEC1}" sibTransId="{8EF37D68-2939-4965-B691-9BD718209DEC}"/>
    <dgm:cxn modelId="{9D1326F0-1D41-4296-AA7E-4EE835819CF4}" type="presOf" srcId="{C6CA5854-83F4-4D1C-8E38-1C0410F417DE}" destId="{875D0B16-2F4B-46B4-98EB-64F6268D3812}" srcOrd="0" destOrd="0" presId="urn:microsoft.com/office/officeart/2005/8/layout/vList3"/>
    <dgm:cxn modelId="{C22BA3D5-8281-4662-A9ED-B6D86369BD33}" type="presOf" srcId="{C396FD82-3FE0-4ED1-9FB2-BB285BE515D8}" destId="{4985E99E-0BE3-4136-B733-47A16B68E32D}" srcOrd="0" destOrd="0" presId="urn:microsoft.com/office/officeart/2005/8/layout/vList3"/>
    <dgm:cxn modelId="{65AC961A-9FE0-46F8-9268-2393661B69EA}" srcId="{58DA0508-C7A3-4F68-9FBC-95575BB7866B}" destId="{C396FD82-3FE0-4ED1-9FB2-BB285BE515D8}" srcOrd="3" destOrd="0" parTransId="{B101306B-2AC7-4C67-9B63-D2A872C943A5}" sibTransId="{6E5DDBCA-7313-4BD3-A934-BBBC48FE9CB1}"/>
    <dgm:cxn modelId="{DF9AFCEA-CF09-42C3-82AB-D69AA90FA595}" type="presOf" srcId="{58DA0508-C7A3-4F68-9FBC-95575BB7866B}" destId="{860CCF16-0BDD-4926-871C-4F06058A1857}" srcOrd="0" destOrd="0" presId="urn:microsoft.com/office/officeart/2005/8/layout/vList3"/>
    <dgm:cxn modelId="{32FE0188-D375-4CAB-BB09-58A9BCE37C6E}" type="presOf" srcId="{EFA066D8-AB10-44AC-96D9-EF8588F0B6A6}" destId="{B40ED544-1C41-421D-B76B-4FC4643EE7A8}" srcOrd="0" destOrd="0" presId="urn:microsoft.com/office/officeart/2005/8/layout/vList3"/>
    <dgm:cxn modelId="{730D69FC-6282-43FD-BB5E-EDB095F1831E}" type="presParOf" srcId="{860CCF16-0BDD-4926-871C-4F06058A1857}" destId="{19D411FE-696F-4CC2-BD36-72A1DA7B2789}" srcOrd="0" destOrd="0" presId="urn:microsoft.com/office/officeart/2005/8/layout/vList3"/>
    <dgm:cxn modelId="{BB20ED96-74B6-4A8F-A2E3-13CB517AE329}" type="presParOf" srcId="{19D411FE-696F-4CC2-BD36-72A1DA7B2789}" destId="{4464E878-B259-4494-9F81-46235B2F76CA}" srcOrd="0" destOrd="0" presId="urn:microsoft.com/office/officeart/2005/8/layout/vList3"/>
    <dgm:cxn modelId="{B39C77F7-BDDF-4621-A521-62C63F23FD89}" type="presParOf" srcId="{19D411FE-696F-4CC2-BD36-72A1DA7B2789}" destId="{B40ED544-1C41-421D-B76B-4FC4643EE7A8}" srcOrd="1" destOrd="0" presId="urn:microsoft.com/office/officeart/2005/8/layout/vList3"/>
    <dgm:cxn modelId="{6DCA3640-5259-41C2-B56D-A8BEFA02A1FD}" type="presParOf" srcId="{860CCF16-0BDD-4926-871C-4F06058A1857}" destId="{9267F916-7CBE-483F-AAD1-08301B403BCB}" srcOrd="1" destOrd="0" presId="urn:microsoft.com/office/officeart/2005/8/layout/vList3"/>
    <dgm:cxn modelId="{5EB97238-1D23-4380-AA73-5B3E5A82A95B}" type="presParOf" srcId="{860CCF16-0BDD-4926-871C-4F06058A1857}" destId="{17A968C6-4887-448E-B9AC-06CE979BA6A4}" srcOrd="2" destOrd="0" presId="urn:microsoft.com/office/officeart/2005/8/layout/vList3"/>
    <dgm:cxn modelId="{BCC9F0E5-2000-426D-81C9-FBD2DFD43950}" type="presParOf" srcId="{17A968C6-4887-448E-B9AC-06CE979BA6A4}" destId="{95FF8163-FA25-4686-9EBE-9CE777ACFC00}" srcOrd="0" destOrd="0" presId="urn:microsoft.com/office/officeart/2005/8/layout/vList3"/>
    <dgm:cxn modelId="{9718A4A5-F8A0-4312-B2A3-B659A97BDD94}" type="presParOf" srcId="{17A968C6-4887-448E-B9AC-06CE979BA6A4}" destId="{5B5064E6-74D1-43D2-B340-60B43AB8E339}" srcOrd="1" destOrd="0" presId="urn:microsoft.com/office/officeart/2005/8/layout/vList3"/>
    <dgm:cxn modelId="{0088AAEC-F40F-4F74-B6B8-3327CE2D455E}" type="presParOf" srcId="{860CCF16-0BDD-4926-871C-4F06058A1857}" destId="{94907D46-D73B-4953-BF93-CCA16F6A9A4B}" srcOrd="3" destOrd="0" presId="urn:microsoft.com/office/officeart/2005/8/layout/vList3"/>
    <dgm:cxn modelId="{9E92F9C4-F7B4-4F91-9527-B6B46C0A10CA}" type="presParOf" srcId="{860CCF16-0BDD-4926-871C-4F06058A1857}" destId="{D5016C7A-3CFD-45A5-8F7A-CC95794539F0}" srcOrd="4" destOrd="0" presId="urn:microsoft.com/office/officeart/2005/8/layout/vList3"/>
    <dgm:cxn modelId="{3DA72BD4-411E-47FE-942C-3F2F41541C26}" type="presParOf" srcId="{D5016C7A-3CFD-45A5-8F7A-CC95794539F0}" destId="{95926D05-05AF-4AC6-A096-5A86799352B4}" srcOrd="0" destOrd="0" presId="urn:microsoft.com/office/officeart/2005/8/layout/vList3"/>
    <dgm:cxn modelId="{0C2A2105-6B74-4DD9-9DFD-E3BF32CF82C8}" type="presParOf" srcId="{D5016C7A-3CFD-45A5-8F7A-CC95794539F0}" destId="{875D0B16-2F4B-46B4-98EB-64F6268D3812}" srcOrd="1" destOrd="0" presId="urn:microsoft.com/office/officeart/2005/8/layout/vList3"/>
    <dgm:cxn modelId="{3C9E2FE6-83DC-4B43-81A8-2F797344BDEB}" type="presParOf" srcId="{860CCF16-0BDD-4926-871C-4F06058A1857}" destId="{7BAA3B28-D871-4D07-87F6-16D90358B9D7}" srcOrd="5" destOrd="0" presId="urn:microsoft.com/office/officeart/2005/8/layout/vList3"/>
    <dgm:cxn modelId="{19733FCC-7005-4FF6-8485-E06C150DDB3F}" type="presParOf" srcId="{860CCF16-0BDD-4926-871C-4F06058A1857}" destId="{FEF38DAD-70D7-4D0D-BF79-454086DDA18B}" srcOrd="6" destOrd="0" presId="urn:microsoft.com/office/officeart/2005/8/layout/vList3"/>
    <dgm:cxn modelId="{90B71897-026F-4790-9835-029C904D82EC}" type="presParOf" srcId="{FEF38DAD-70D7-4D0D-BF79-454086DDA18B}" destId="{E1858647-7063-45C8-BF5E-927651AC19D2}" srcOrd="0" destOrd="0" presId="urn:microsoft.com/office/officeart/2005/8/layout/vList3"/>
    <dgm:cxn modelId="{CABE2625-C31A-476C-B2AE-659631B59CBB}" type="presParOf" srcId="{FEF38DAD-70D7-4D0D-BF79-454086DDA18B}" destId="{4985E99E-0BE3-4136-B733-47A16B68E32D}" srcOrd="1" destOrd="0" presId="urn:microsoft.com/office/officeart/2005/8/layout/vList3"/>
    <dgm:cxn modelId="{B2615C4B-D168-4A79-BB5C-10491B82603A}" type="presParOf" srcId="{860CCF16-0BDD-4926-871C-4F06058A1857}" destId="{4707A05A-D8F4-42C0-99E3-58824B06A540}" srcOrd="7" destOrd="0" presId="urn:microsoft.com/office/officeart/2005/8/layout/vList3"/>
    <dgm:cxn modelId="{C1FD1604-7AB4-42AD-9DAD-B169CF2060D5}" type="presParOf" srcId="{860CCF16-0BDD-4926-871C-4F06058A1857}" destId="{86D5BCB3-DA50-450C-8480-163245A1183B}" srcOrd="8" destOrd="0" presId="urn:microsoft.com/office/officeart/2005/8/layout/vList3"/>
    <dgm:cxn modelId="{FB99C447-317F-46C8-854C-638555AEF13A}" type="presParOf" srcId="{86D5BCB3-DA50-450C-8480-163245A1183B}" destId="{375C214F-897B-4500-AD96-3599CC82D78A}" srcOrd="0" destOrd="0" presId="urn:microsoft.com/office/officeart/2005/8/layout/vList3"/>
    <dgm:cxn modelId="{BF747028-C087-4636-BA55-A60B0C6AB140}" type="presParOf" srcId="{86D5BCB3-DA50-450C-8480-163245A1183B}" destId="{D2959867-46A0-45C2-BE13-CADE9753D54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5DEAA1-47D3-4071-BF0C-63796CBB274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6D2056D-E2A6-4EFF-BA95-35C868CA48F3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House Structure</a:t>
          </a:r>
        </a:p>
      </dgm:t>
    </dgm:pt>
    <dgm:pt modelId="{B574974C-0F01-4507-9D9B-40287522F6F7}" type="parTrans" cxnId="{00A30F1E-B69F-4884-8E01-414FF15814B6}">
      <dgm:prSet/>
      <dgm:spPr/>
      <dgm:t>
        <a:bodyPr/>
        <a:lstStyle/>
        <a:p>
          <a:endParaRPr lang="en-GB"/>
        </a:p>
      </dgm:t>
    </dgm:pt>
    <dgm:pt modelId="{7199AB1B-376B-42BE-833E-92FFC2A38E27}" type="sibTrans" cxnId="{00A30F1E-B69F-4884-8E01-414FF15814B6}">
      <dgm:prSet/>
      <dgm:spPr/>
      <dgm:t>
        <a:bodyPr/>
        <a:lstStyle/>
        <a:p>
          <a:endParaRPr lang="en-GB"/>
        </a:p>
      </dgm:t>
    </dgm:pt>
    <dgm:pt modelId="{19F4F15F-F722-413F-BD58-C4DC6A6228EF}">
      <dgm:prSet phldrT="[Text]"/>
      <dgm:spPr>
        <a:solidFill>
          <a:schemeClr val="accent5"/>
        </a:solidFill>
      </dgm:spPr>
      <dgm:t>
        <a:bodyPr/>
        <a:lstStyle/>
        <a:p>
          <a:r>
            <a:rPr lang="en-GB" dirty="0"/>
            <a:t>Reporting &amp; Tracking</a:t>
          </a:r>
        </a:p>
      </dgm:t>
    </dgm:pt>
    <dgm:pt modelId="{8DA43EF3-0F68-48AF-8B0E-690E459E2C4C}" type="parTrans" cxnId="{1307F370-A460-4BFD-8DD8-D27E5FB50F5A}">
      <dgm:prSet/>
      <dgm:spPr/>
      <dgm:t>
        <a:bodyPr/>
        <a:lstStyle/>
        <a:p>
          <a:endParaRPr lang="en-GB"/>
        </a:p>
      </dgm:t>
    </dgm:pt>
    <dgm:pt modelId="{F06A93FA-EEAC-4E6B-9811-6F926F91C11A}" type="sibTrans" cxnId="{1307F370-A460-4BFD-8DD8-D27E5FB50F5A}">
      <dgm:prSet/>
      <dgm:spPr/>
      <dgm:t>
        <a:bodyPr/>
        <a:lstStyle/>
        <a:p>
          <a:endParaRPr lang="en-GB"/>
        </a:p>
      </dgm:t>
    </dgm:pt>
    <dgm:pt modelId="{91796380-5F5C-4786-B014-1D7A427D75DC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Parents’ Evenings</a:t>
          </a:r>
        </a:p>
      </dgm:t>
    </dgm:pt>
    <dgm:pt modelId="{10D07FD5-60D5-4DCC-B85B-71E631F533D4}" type="parTrans" cxnId="{619F2212-9A46-466B-B07D-9F7B8DE183F2}">
      <dgm:prSet/>
      <dgm:spPr/>
      <dgm:t>
        <a:bodyPr/>
        <a:lstStyle/>
        <a:p>
          <a:endParaRPr lang="en-GB"/>
        </a:p>
      </dgm:t>
    </dgm:pt>
    <dgm:pt modelId="{F786E37A-7CD7-468A-B1FA-AA52B3FAD0EA}" type="sibTrans" cxnId="{619F2212-9A46-466B-B07D-9F7B8DE183F2}">
      <dgm:prSet/>
      <dgm:spPr/>
      <dgm:t>
        <a:bodyPr/>
        <a:lstStyle/>
        <a:p>
          <a:endParaRPr lang="en-GB"/>
        </a:p>
      </dgm:t>
    </dgm:pt>
    <dgm:pt modelId="{271248B9-6FC2-49B0-8246-F3D51349CD95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/>
            <a:t>Extra Curricular Clubs</a:t>
          </a:r>
        </a:p>
      </dgm:t>
    </dgm:pt>
    <dgm:pt modelId="{5C56AA89-944F-4034-8C61-FD574490A0A1}" type="parTrans" cxnId="{76376F7C-835B-4CFD-ACE7-AC5136ABEC61}">
      <dgm:prSet/>
      <dgm:spPr/>
      <dgm:t>
        <a:bodyPr/>
        <a:lstStyle/>
        <a:p>
          <a:endParaRPr lang="en-GB"/>
        </a:p>
      </dgm:t>
    </dgm:pt>
    <dgm:pt modelId="{D333A6CE-7F36-49DA-A7DD-657C3CFC75E0}" type="sibTrans" cxnId="{76376F7C-835B-4CFD-ACE7-AC5136ABEC61}">
      <dgm:prSet/>
      <dgm:spPr/>
      <dgm:t>
        <a:bodyPr/>
        <a:lstStyle/>
        <a:p>
          <a:endParaRPr lang="en-GB"/>
        </a:p>
      </dgm:t>
    </dgm:pt>
    <dgm:pt modelId="{E1887625-EC26-47A7-A9D2-ED0518846DC0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Reporting Absence</a:t>
          </a:r>
        </a:p>
      </dgm:t>
    </dgm:pt>
    <dgm:pt modelId="{B2D56BDC-9512-482E-B283-1DCBE20B4797}" type="parTrans" cxnId="{41FC72A1-A71E-4651-8FC6-4164036386D0}">
      <dgm:prSet/>
      <dgm:spPr/>
      <dgm:t>
        <a:bodyPr/>
        <a:lstStyle/>
        <a:p>
          <a:endParaRPr lang="en-GB"/>
        </a:p>
      </dgm:t>
    </dgm:pt>
    <dgm:pt modelId="{B78360EC-DF81-4E0C-AB0E-DAD6ED9953B5}" type="sibTrans" cxnId="{41FC72A1-A71E-4651-8FC6-4164036386D0}">
      <dgm:prSet/>
      <dgm:spPr/>
      <dgm:t>
        <a:bodyPr/>
        <a:lstStyle/>
        <a:p>
          <a:endParaRPr lang="en-GB"/>
        </a:p>
      </dgm:t>
    </dgm:pt>
    <dgm:pt modelId="{054C8717-186B-47BC-807D-9333D3898399}" type="pres">
      <dgm:prSet presAssocID="{035DEAA1-47D3-4071-BF0C-63796CBB274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556C3B3-A2DC-4E47-BDE2-021AE0CECD15}" type="pres">
      <dgm:prSet presAssocID="{16D2056D-E2A6-4EFF-BA95-35C868CA48F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661D7A-280D-4962-A5A9-C5062ED97577}" type="pres">
      <dgm:prSet presAssocID="{7199AB1B-376B-42BE-833E-92FFC2A38E27}" presName="sibTrans" presStyleLbl="sibTrans2D1" presStyleIdx="0" presStyleCnt="5"/>
      <dgm:spPr/>
      <dgm:t>
        <a:bodyPr/>
        <a:lstStyle/>
        <a:p>
          <a:endParaRPr lang="en-GB"/>
        </a:p>
      </dgm:t>
    </dgm:pt>
    <dgm:pt modelId="{ADEBC817-1062-423A-9A2B-455D28963320}" type="pres">
      <dgm:prSet presAssocID="{7199AB1B-376B-42BE-833E-92FFC2A38E27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8BC5F95C-BDF5-4323-A65D-48AF091D0675}" type="pres">
      <dgm:prSet presAssocID="{19F4F15F-F722-413F-BD58-C4DC6A6228E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6BC042-2463-4664-BDFB-567CD95CC107}" type="pres">
      <dgm:prSet presAssocID="{F06A93FA-EEAC-4E6B-9811-6F926F91C11A}" presName="sibTrans" presStyleLbl="sibTrans2D1" presStyleIdx="1" presStyleCnt="5"/>
      <dgm:spPr/>
      <dgm:t>
        <a:bodyPr/>
        <a:lstStyle/>
        <a:p>
          <a:endParaRPr lang="en-GB"/>
        </a:p>
      </dgm:t>
    </dgm:pt>
    <dgm:pt modelId="{12AAA183-D41F-4010-B3CE-FD9D46216946}" type="pres">
      <dgm:prSet presAssocID="{F06A93FA-EEAC-4E6B-9811-6F926F91C11A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DE43511E-9108-4FD4-A849-9F9AD014526D}" type="pres">
      <dgm:prSet presAssocID="{91796380-5F5C-4786-B014-1D7A427D75D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732244-2626-4AEB-9263-95AB7C03A721}" type="pres">
      <dgm:prSet presAssocID="{F786E37A-7CD7-468A-B1FA-AA52B3FAD0EA}" presName="sibTrans" presStyleLbl="sibTrans2D1" presStyleIdx="2" presStyleCnt="5"/>
      <dgm:spPr/>
      <dgm:t>
        <a:bodyPr/>
        <a:lstStyle/>
        <a:p>
          <a:endParaRPr lang="en-GB"/>
        </a:p>
      </dgm:t>
    </dgm:pt>
    <dgm:pt modelId="{99DB6FC9-1E46-4EC9-8ADC-039AD8CE4B50}" type="pres">
      <dgm:prSet presAssocID="{F786E37A-7CD7-468A-B1FA-AA52B3FAD0EA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9876FCE8-CCB6-4E18-957C-CDBE2D8E8F5A}" type="pres">
      <dgm:prSet presAssocID="{271248B9-6FC2-49B0-8246-F3D51349CD9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C82760-7FF8-40D4-9D9F-7BE925C43584}" type="pres">
      <dgm:prSet presAssocID="{D333A6CE-7F36-49DA-A7DD-657C3CFC75E0}" presName="sibTrans" presStyleLbl="sibTrans2D1" presStyleIdx="3" presStyleCnt="5"/>
      <dgm:spPr/>
      <dgm:t>
        <a:bodyPr/>
        <a:lstStyle/>
        <a:p>
          <a:endParaRPr lang="en-GB"/>
        </a:p>
      </dgm:t>
    </dgm:pt>
    <dgm:pt modelId="{44F53F30-1E70-4034-ABD6-07083F3895C9}" type="pres">
      <dgm:prSet presAssocID="{D333A6CE-7F36-49DA-A7DD-657C3CFC75E0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265B2FA0-D158-4FA1-97B8-1BC5AED67542}" type="pres">
      <dgm:prSet presAssocID="{E1887625-EC26-47A7-A9D2-ED0518846DC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9B3882-11B9-4E53-9B96-498F3297036C}" type="pres">
      <dgm:prSet presAssocID="{B78360EC-DF81-4E0C-AB0E-DAD6ED9953B5}" presName="sibTrans" presStyleLbl="sibTrans2D1" presStyleIdx="4" presStyleCnt="5"/>
      <dgm:spPr/>
      <dgm:t>
        <a:bodyPr/>
        <a:lstStyle/>
        <a:p>
          <a:endParaRPr lang="en-GB"/>
        </a:p>
      </dgm:t>
    </dgm:pt>
    <dgm:pt modelId="{F20EEF33-44CF-4563-9154-CD35DE31EB36}" type="pres">
      <dgm:prSet presAssocID="{B78360EC-DF81-4E0C-AB0E-DAD6ED9953B5}" presName="connectorText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F7791C85-6C4A-441C-9202-9F3E71FDA2A8}" type="presOf" srcId="{B78360EC-DF81-4E0C-AB0E-DAD6ED9953B5}" destId="{2B9B3882-11B9-4E53-9B96-498F3297036C}" srcOrd="0" destOrd="0" presId="urn:microsoft.com/office/officeart/2005/8/layout/cycle2"/>
    <dgm:cxn modelId="{5F24DCF4-6B1B-434C-B1B1-420C832120A1}" type="presOf" srcId="{E1887625-EC26-47A7-A9D2-ED0518846DC0}" destId="{265B2FA0-D158-4FA1-97B8-1BC5AED67542}" srcOrd="0" destOrd="0" presId="urn:microsoft.com/office/officeart/2005/8/layout/cycle2"/>
    <dgm:cxn modelId="{00A30F1E-B69F-4884-8E01-414FF15814B6}" srcId="{035DEAA1-47D3-4071-BF0C-63796CBB274D}" destId="{16D2056D-E2A6-4EFF-BA95-35C868CA48F3}" srcOrd="0" destOrd="0" parTransId="{B574974C-0F01-4507-9D9B-40287522F6F7}" sibTransId="{7199AB1B-376B-42BE-833E-92FFC2A38E27}"/>
    <dgm:cxn modelId="{855C6CEB-1F8D-4DEB-B5C4-2AB354D54F1C}" type="presOf" srcId="{F786E37A-7CD7-468A-B1FA-AA52B3FAD0EA}" destId="{99DB6FC9-1E46-4EC9-8ADC-039AD8CE4B50}" srcOrd="1" destOrd="0" presId="urn:microsoft.com/office/officeart/2005/8/layout/cycle2"/>
    <dgm:cxn modelId="{E8566863-093B-4995-8108-5557E7E3509E}" type="presOf" srcId="{7199AB1B-376B-42BE-833E-92FFC2A38E27}" destId="{0D661D7A-280D-4962-A5A9-C5062ED97577}" srcOrd="0" destOrd="0" presId="urn:microsoft.com/office/officeart/2005/8/layout/cycle2"/>
    <dgm:cxn modelId="{1307F370-A460-4BFD-8DD8-D27E5FB50F5A}" srcId="{035DEAA1-47D3-4071-BF0C-63796CBB274D}" destId="{19F4F15F-F722-413F-BD58-C4DC6A6228EF}" srcOrd="1" destOrd="0" parTransId="{8DA43EF3-0F68-48AF-8B0E-690E459E2C4C}" sibTransId="{F06A93FA-EEAC-4E6B-9811-6F926F91C11A}"/>
    <dgm:cxn modelId="{EF6D9017-6DD2-4B9B-B875-69F22C7206C5}" type="presOf" srcId="{D333A6CE-7F36-49DA-A7DD-657C3CFC75E0}" destId="{33C82760-7FF8-40D4-9D9F-7BE925C43584}" srcOrd="0" destOrd="0" presId="urn:microsoft.com/office/officeart/2005/8/layout/cycle2"/>
    <dgm:cxn modelId="{619F2212-9A46-466B-B07D-9F7B8DE183F2}" srcId="{035DEAA1-47D3-4071-BF0C-63796CBB274D}" destId="{91796380-5F5C-4786-B014-1D7A427D75DC}" srcOrd="2" destOrd="0" parTransId="{10D07FD5-60D5-4DCC-B85B-71E631F533D4}" sibTransId="{F786E37A-7CD7-468A-B1FA-AA52B3FAD0EA}"/>
    <dgm:cxn modelId="{6293FE29-D51C-434A-899F-B9E928F9D531}" type="presOf" srcId="{F06A93FA-EEAC-4E6B-9811-6F926F91C11A}" destId="{12AAA183-D41F-4010-B3CE-FD9D46216946}" srcOrd="1" destOrd="0" presId="urn:microsoft.com/office/officeart/2005/8/layout/cycle2"/>
    <dgm:cxn modelId="{DEDEE2CE-40B4-4047-9922-BA43E2F1AD81}" type="presOf" srcId="{035DEAA1-47D3-4071-BF0C-63796CBB274D}" destId="{054C8717-186B-47BC-807D-9333D3898399}" srcOrd="0" destOrd="0" presId="urn:microsoft.com/office/officeart/2005/8/layout/cycle2"/>
    <dgm:cxn modelId="{9E28C00C-5A8C-4FBA-B963-C5948B3FF95C}" type="presOf" srcId="{D333A6CE-7F36-49DA-A7DD-657C3CFC75E0}" destId="{44F53F30-1E70-4034-ABD6-07083F3895C9}" srcOrd="1" destOrd="0" presId="urn:microsoft.com/office/officeart/2005/8/layout/cycle2"/>
    <dgm:cxn modelId="{E9062637-17C8-4A98-9FBB-9E28AEE9A9C4}" type="presOf" srcId="{16D2056D-E2A6-4EFF-BA95-35C868CA48F3}" destId="{7556C3B3-A2DC-4E47-BDE2-021AE0CECD15}" srcOrd="0" destOrd="0" presId="urn:microsoft.com/office/officeart/2005/8/layout/cycle2"/>
    <dgm:cxn modelId="{E98CFA9E-C01C-4648-9B2B-8C14601924D2}" type="presOf" srcId="{7199AB1B-376B-42BE-833E-92FFC2A38E27}" destId="{ADEBC817-1062-423A-9A2B-455D28963320}" srcOrd="1" destOrd="0" presId="urn:microsoft.com/office/officeart/2005/8/layout/cycle2"/>
    <dgm:cxn modelId="{1438B721-08CF-4EB0-96D8-BAE9371C5E8D}" type="presOf" srcId="{91796380-5F5C-4786-B014-1D7A427D75DC}" destId="{DE43511E-9108-4FD4-A849-9F9AD014526D}" srcOrd="0" destOrd="0" presId="urn:microsoft.com/office/officeart/2005/8/layout/cycle2"/>
    <dgm:cxn modelId="{78B1001C-5209-4319-BD1B-84923474DD6F}" type="presOf" srcId="{F06A93FA-EEAC-4E6B-9811-6F926F91C11A}" destId="{806BC042-2463-4664-BDFB-567CD95CC107}" srcOrd="0" destOrd="0" presId="urn:microsoft.com/office/officeart/2005/8/layout/cycle2"/>
    <dgm:cxn modelId="{709D85B5-6DC2-4425-B0B5-E02DF636C9E7}" type="presOf" srcId="{B78360EC-DF81-4E0C-AB0E-DAD6ED9953B5}" destId="{F20EEF33-44CF-4563-9154-CD35DE31EB36}" srcOrd="1" destOrd="0" presId="urn:microsoft.com/office/officeart/2005/8/layout/cycle2"/>
    <dgm:cxn modelId="{41FC72A1-A71E-4651-8FC6-4164036386D0}" srcId="{035DEAA1-47D3-4071-BF0C-63796CBB274D}" destId="{E1887625-EC26-47A7-A9D2-ED0518846DC0}" srcOrd="4" destOrd="0" parTransId="{B2D56BDC-9512-482E-B283-1DCBE20B4797}" sibTransId="{B78360EC-DF81-4E0C-AB0E-DAD6ED9953B5}"/>
    <dgm:cxn modelId="{C4D09D5F-B698-4485-B238-D5C86D481EBC}" type="presOf" srcId="{F786E37A-7CD7-468A-B1FA-AA52B3FAD0EA}" destId="{B0732244-2626-4AEB-9263-95AB7C03A721}" srcOrd="0" destOrd="0" presId="urn:microsoft.com/office/officeart/2005/8/layout/cycle2"/>
    <dgm:cxn modelId="{02250960-66FD-4961-AB62-8743B1730EF5}" type="presOf" srcId="{19F4F15F-F722-413F-BD58-C4DC6A6228EF}" destId="{8BC5F95C-BDF5-4323-A65D-48AF091D0675}" srcOrd="0" destOrd="0" presId="urn:microsoft.com/office/officeart/2005/8/layout/cycle2"/>
    <dgm:cxn modelId="{76376F7C-835B-4CFD-ACE7-AC5136ABEC61}" srcId="{035DEAA1-47D3-4071-BF0C-63796CBB274D}" destId="{271248B9-6FC2-49B0-8246-F3D51349CD95}" srcOrd="3" destOrd="0" parTransId="{5C56AA89-944F-4034-8C61-FD574490A0A1}" sibTransId="{D333A6CE-7F36-49DA-A7DD-657C3CFC75E0}"/>
    <dgm:cxn modelId="{E0B1A478-7275-45A5-842F-FBB1DB8F222C}" type="presOf" srcId="{271248B9-6FC2-49B0-8246-F3D51349CD95}" destId="{9876FCE8-CCB6-4E18-957C-CDBE2D8E8F5A}" srcOrd="0" destOrd="0" presId="urn:microsoft.com/office/officeart/2005/8/layout/cycle2"/>
    <dgm:cxn modelId="{B75B2332-E2FB-4511-B915-0C1F2ABBD33E}" type="presParOf" srcId="{054C8717-186B-47BC-807D-9333D3898399}" destId="{7556C3B3-A2DC-4E47-BDE2-021AE0CECD15}" srcOrd="0" destOrd="0" presId="urn:microsoft.com/office/officeart/2005/8/layout/cycle2"/>
    <dgm:cxn modelId="{3406DF89-02F5-4EA4-B84A-CFA64994E935}" type="presParOf" srcId="{054C8717-186B-47BC-807D-9333D3898399}" destId="{0D661D7A-280D-4962-A5A9-C5062ED97577}" srcOrd="1" destOrd="0" presId="urn:microsoft.com/office/officeart/2005/8/layout/cycle2"/>
    <dgm:cxn modelId="{7338D7C3-ABC5-4951-BA2E-F30719313C0E}" type="presParOf" srcId="{0D661D7A-280D-4962-A5A9-C5062ED97577}" destId="{ADEBC817-1062-423A-9A2B-455D28963320}" srcOrd="0" destOrd="0" presId="urn:microsoft.com/office/officeart/2005/8/layout/cycle2"/>
    <dgm:cxn modelId="{EC68C7E0-2567-468D-9284-E102B0EA23B6}" type="presParOf" srcId="{054C8717-186B-47BC-807D-9333D3898399}" destId="{8BC5F95C-BDF5-4323-A65D-48AF091D0675}" srcOrd="2" destOrd="0" presId="urn:microsoft.com/office/officeart/2005/8/layout/cycle2"/>
    <dgm:cxn modelId="{71AC48E8-FB7F-477D-84A2-734CACA026A2}" type="presParOf" srcId="{054C8717-186B-47BC-807D-9333D3898399}" destId="{806BC042-2463-4664-BDFB-567CD95CC107}" srcOrd="3" destOrd="0" presId="urn:microsoft.com/office/officeart/2005/8/layout/cycle2"/>
    <dgm:cxn modelId="{F8D6CB10-1A86-456D-AF44-BBD531640B1B}" type="presParOf" srcId="{806BC042-2463-4664-BDFB-567CD95CC107}" destId="{12AAA183-D41F-4010-B3CE-FD9D46216946}" srcOrd="0" destOrd="0" presId="urn:microsoft.com/office/officeart/2005/8/layout/cycle2"/>
    <dgm:cxn modelId="{0F13562E-977F-46D8-9D39-DD1F5F3C9C30}" type="presParOf" srcId="{054C8717-186B-47BC-807D-9333D3898399}" destId="{DE43511E-9108-4FD4-A849-9F9AD014526D}" srcOrd="4" destOrd="0" presId="urn:microsoft.com/office/officeart/2005/8/layout/cycle2"/>
    <dgm:cxn modelId="{72F8387D-1ABE-489A-AA46-31914757F6E0}" type="presParOf" srcId="{054C8717-186B-47BC-807D-9333D3898399}" destId="{B0732244-2626-4AEB-9263-95AB7C03A721}" srcOrd="5" destOrd="0" presId="urn:microsoft.com/office/officeart/2005/8/layout/cycle2"/>
    <dgm:cxn modelId="{8492E5F9-4EA8-49FA-8DA0-81031ADBD349}" type="presParOf" srcId="{B0732244-2626-4AEB-9263-95AB7C03A721}" destId="{99DB6FC9-1E46-4EC9-8ADC-039AD8CE4B50}" srcOrd="0" destOrd="0" presId="urn:microsoft.com/office/officeart/2005/8/layout/cycle2"/>
    <dgm:cxn modelId="{24A016EA-C1AE-4339-BA16-1570B3435132}" type="presParOf" srcId="{054C8717-186B-47BC-807D-9333D3898399}" destId="{9876FCE8-CCB6-4E18-957C-CDBE2D8E8F5A}" srcOrd="6" destOrd="0" presId="urn:microsoft.com/office/officeart/2005/8/layout/cycle2"/>
    <dgm:cxn modelId="{442965F1-1D28-4018-8C50-826F97560B37}" type="presParOf" srcId="{054C8717-186B-47BC-807D-9333D3898399}" destId="{33C82760-7FF8-40D4-9D9F-7BE925C43584}" srcOrd="7" destOrd="0" presId="urn:microsoft.com/office/officeart/2005/8/layout/cycle2"/>
    <dgm:cxn modelId="{BECD5B65-B845-415A-9224-8FC76760BE66}" type="presParOf" srcId="{33C82760-7FF8-40D4-9D9F-7BE925C43584}" destId="{44F53F30-1E70-4034-ABD6-07083F3895C9}" srcOrd="0" destOrd="0" presId="urn:microsoft.com/office/officeart/2005/8/layout/cycle2"/>
    <dgm:cxn modelId="{F26ABDA6-E0C3-4EF3-BD77-F4830712B79A}" type="presParOf" srcId="{054C8717-186B-47BC-807D-9333D3898399}" destId="{265B2FA0-D158-4FA1-97B8-1BC5AED67542}" srcOrd="8" destOrd="0" presId="urn:microsoft.com/office/officeart/2005/8/layout/cycle2"/>
    <dgm:cxn modelId="{17380A11-BA4C-4370-8331-C5AD62B1F67B}" type="presParOf" srcId="{054C8717-186B-47BC-807D-9333D3898399}" destId="{2B9B3882-11B9-4E53-9B96-498F3297036C}" srcOrd="9" destOrd="0" presId="urn:microsoft.com/office/officeart/2005/8/layout/cycle2"/>
    <dgm:cxn modelId="{40D09304-77A3-43BA-83F5-A2628D42F94D}" type="presParOf" srcId="{2B9B3882-11B9-4E53-9B96-498F3297036C}" destId="{F20EEF33-44CF-4563-9154-CD35DE31EB3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63805A-B49B-4536-9FB5-1B9899CC8A0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3D9761E-4F10-405F-B629-AAE8C310D3F0}">
      <dgm:prSet phldrT="[Text]"/>
      <dgm:spPr/>
      <dgm:t>
        <a:bodyPr/>
        <a:lstStyle/>
        <a:p>
          <a:r>
            <a:rPr lang="en-GB" dirty="0"/>
            <a:t>Pupil</a:t>
          </a:r>
        </a:p>
      </dgm:t>
    </dgm:pt>
    <dgm:pt modelId="{3C528660-1896-48CE-9633-13039C5FC43C}" type="parTrans" cxnId="{A0DA3F8F-58A1-4F92-8EA0-74B028EC7761}">
      <dgm:prSet/>
      <dgm:spPr/>
      <dgm:t>
        <a:bodyPr/>
        <a:lstStyle/>
        <a:p>
          <a:endParaRPr lang="en-GB"/>
        </a:p>
      </dgm:t>
    </dgm:pt>
    <dgm:pt modelId="{B0D546F1-5461-485C-8F57-BAFE94E41622}" type="sibTrans" cxnId="{A0DA3F8F-58A1-4F92-8EA0-74B028EC7761}">
      <dgm:prSet/>
      <dgm:spPr/>
      <dgm:t>
        <a:bodyPr/>
        <a:lstStyle/>
        <a:p>
          <a:endParaRPr lang="en-GB"/>
        </a:p>
      </dgm:t>
    </dgm:pt>
    <dgm:pt modelId="{73B2D39A-5663-49FE-A353-2FC0871427C0}">
      <dgm:prSet phldrT="[Text]" custT="1"/>
      <dgm:spPr>
        <a:solidFill>
          <a:srgbClr val="9900CC"/>
        </a:solidFill>
      </dgm:spPr>
      <dgm:t>
        <a:bodyPr/>
        <a:lstStyle/>
        <a:p>
          <a:r>
            <a:rPr lang="en-GB" sz="1600" dirty="0"/>
            <a:t>Senior pupils</a:t>
          </a:r>
        </a:p>
      </dgm:t>
    </dgm:pt>
    <dgm:pt modelId="{06029509-4C30-4494-9516-BC3171DB40F0}" type="parTrans" cxnId="{2AD02637-5F80-45E1-AA6B-BD61BE6FED74}">
      <dgm:prSet/>
      <dgm:spPr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3448C261-994D-4012-AA26-73F036F35841}" type="sibTrans" cxnId="{2AD02637-5F80-45E1-AA6B-BD61BE6FED74}">
      <dgm:prSet/>
      <dgm:spPr/>
      <dgm:t>
        <a:bodyPr/>
        <a:lstStyle/>
        <a:p>
          <a:endParaRPr lang="en-GB"/>
        </a:p>
      </dgm:t>
    </dgm:pt>
    <dgm:pt modelId="{F507EA56-DB60-4FDC-8331-DCC3759E5D2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1600" dirty="0"/>
            <a:t>Depute Head of House / Named Person</a:t>
          </a:r>
        </a:p>
      </dgm:t>
    </dgm:pt>
    <dgm:pt modelId="{568CFB06-21C0-4F64-A523-BE9F2DFBF6E9}" type="parTrans" cxnId="{D0EE4C79-5D04-490B-A3CB-4A5484F3ED5C}">
      <dgm:prSet/>
      <dgm:spPr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F3A029BC-4ECD-493C-B507-29237C5D9B85}" type="sibTrans" cxnId="{D0EE4C79-5D04-490B-A3CB-4A5484F3ED5C}">
      <dgm:prSet/>
      <dgm:spPr/>
      <dgm:t>
        <a:bodyPr/>
        <a:lstStyle/>
        <a:p>
          <a:endParaRPr lang="en-GB"/>
        </a:p>
      </dgm:t>
    </dgm:pt>
    <dgm:pt modelId="{4524D041-002D-4933-9E84-B7D760D57FE5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600" dirty="0"/>
            <a:t>Head of </a:t>
          </a:r>
          <a:r>
            <a:rPr lang="en-GB" sz="1600" b="0" dirty="0"/>
            <a:t>House (DHT)</a:t>
          </a:r>
        </a:p>
      </dgm:t>
    </dgm:pt>
    <dgm:pt modelId="{65C09A1C-CEB3-474C-9864-554D58E93D65}" type="parTrans" cxnId="{16CD596A-0219-4A55-951C-E498C18CD367}">
      <dgm:prSet/>
      <dgm:spPr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17868A56-EDF1-435A-A7DB-1E4383CAD8FC}" type="sibTrans" cxnId="{16CD596A-0219-4A55-951C-E498C18CD367}">
      <dgm:prSet/>
      <dgm:spPr/>
      <dgm:t>
        <a:bodyPr/>
        <a:lstStyle/>
        <a:p>
          <a:endParaRPr lang="en-GB"/>
        </a:p>
      </dgm:t>
    </dgm:pt>
    <dgm:pt modelId="{0DC75E3A-1843-4297-AE06-136635A68B05}">
      <dgm:prSet phldrT="[Text]" custT="1"/>
      <dgm:spPr>
        <a:solidFill>
          <a:srgbClr val="92D050"/>
        </a:solidFill>
      </dgm:spPr>
      <dgm:t>
        <a:bodyPr/>
        <a:lstStyle/>
        <a:p>
          <a:r>
            <a:rPr lang="en-GB" sz="1600" dirty="0"/>
            <a:t>Faculty PT</a:t>
          </a:r>
        </a:p>
      </dgm:t>
    </dgm:pt>
    <dgm:pt modelId="{1D33F169-6BEF-488F-91EC-C322AA7AE913}" type="parTrans" cxnId="{26CE8190-E317-4C0D-8B91-E9CD12B22E78}">
      <dgm:prSet/>
      <dgm:spPr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D7925948-BF44-41D4-B914-202E5C692420}" type="sibTrans" cxnId="{26CE8190-E317-4C0D-8B91-E9CD12B22E78}">
      <dgm:prSet/>
      <dgm:spPr/>
      <dgm:t>
        <a:bodyPr/>
        <a:lstStyle/>
        <a:p>
          <a:endParaRPr lang="en-GB"/>
        </a:p>
      </dgm:t>
    </dgm:pt>
    <dgm:pt modelId="{30F91014-49B8-4730-99CA-E5C8CD74B1DF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600" dirty="0"/>
            <a:t>Subject teachers</a:t>
          </a:r>
        </a:p>
      </dgm:t>
    </dgm:pt>
    <dgm:pt modelId="{3C7B6F98-EB1A-4C0B-83D9-B4B1F110F15D}" type="parTrans" cxnId="{38F88FB8-FE06-4829-89A5-BEABF396DFB0}">
      <dgm:prSet/>
      <dgm:spPr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53B934D9-A3CA-426F-83C2-276AEE52BE54}" type="sibTrans" cxnId="{38F88FB8-FE06-4829-89A5-BEABF396DFB0}">
      <dgm:prSet/>
      <dgm:spPr/>
      <dgm:t>
        <a:bodyPr/>
        <a:lstStyle/>
        <a:p>
          <a:endParaRPr lang="en-GB"/>
        </a:p>
      </dgm:t>
    </dgm:pt>
    <dgm:pt modelId="{9C9B8BBD-F5F8-4074-B941-EBC43D4FD3BC}">
      <dgm:prSet phldrT="[Text]" custT="1"/>
      <dgm:spPr>
        <a:solidFill>
          <a:srgbClr val="FF0000"/>
        </a:solidFill>
      </dgm:spPr>
      <dgm:t>
        <a:bodyPr/>
        <a:lstStyle/>
        <a:p>
          <a:r>
            <a:rPr lang="en-GB" sz="1600" dirty="0"/>
            <a:t>Additional Support Needs</a:t>
          </a:r>
        </a:p>
      </dgm:t>
    </dgm:pt>
    <dgm:pt modelId="{04C9ADA7-10A8-44D8-8143-59E70BA28E9B}" type="parTrans" cxnId="{A671E05B-BAB9-43F8-B2CA-F8CD2886EABB}">
      <dgm:prSet/>
      <dgm:spPr>
        <a:ln>
          <a:solidFill>
            <a:schemeClr val="bg1"/>
          </a:solidFill>
        </a:ln>
      </dgm:spPr>
      <dgm:t>
        <a:bodyPr/>
        <a:lstStyle/>
        <a:p>
          <a:endParaRPr lang="en-GB"/>
        </a:p>
      </dgm:t>
    </dgm:pt>
    <dgm:pt modelId="{EB39ED9E-DD1E-4703-968F-2A991AFC4145}" type="sibTrans" cxnId="{A671E05B-BAB9-43F8-B2CA-F8CD2886EABB}">
      <dgm:prSet/>
      <dgm:spPr/>
      <dgm:t>
        <a:bodyPr/>
        <a:lstStyle/>
        <a:p>
          <a:endParaRPr lang="en-GB"/>
        </a:p>
      </dgm:t>
    </dgm:pt>
    <dgm:pt modelId="{D7DC030A-BCE6-4373-99EF-FAED16485486}">
      <dgm:prSet/>
      <dgm:spPr/>
      <dgm:t>
        <a:bodyPr/>
        <a:lstStyle/>
        <a:p>
          <a:endParaRPr lang="en-GB"/>
        </a:p>
      </dgm:t>
    </dgm:pt>
    <dgm:pt modelId="{FCC7489C-6255-4ACB-9184-D2B0427D61FF}" type="parTrans" cxnId="{D6D812AB-26A3-427F-AFD1-F36B45377847}">
      <dgm:prSet/>
      <dgm:spPr/>
      <dgm:t>
        <a:bodyPr/>
        <a:lstStyle/>
        <a:p>
          <a:endParaRPr lang="en-GB"/>
        </a:p>
      </dgm:t>
    </dgm:pt>
    <dgm:pt modelId="{49EB7B9A-BBB5-4618-8F25-A6600BAD87F0}" type="sibTrans" cxnId="{D6D812AB-26A3-427F-AFD1-F36B45377847}">
      <dgm:prSet/>
      <dgm:spPr/>
      <dgm:t>
        <a:bodyPr/>
        <a:lstStyle/>
        <a:p>
          <a:endParaRPr lang="en-GB"/>
        </a:p>
      </dgm:t>
    </dgm:pt>
    <dgm:pt modelId="{5B858101-C5E7-48D7-8911-9470045B3315}" type="pres">
      <dgm:prSet presAssocID="{0663805A-B49B-4536-9FB5-1B9899CC8A0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3961D10-E2BE-49AC-90D8-6C5CBDD224FC}" type="pres">
      <dgm:prSet presAssocID="{13D9761E-4F10-405F-B629-AAE8C310D3F0}" presName="centerShape" presStyleLbl="node0" presStyleIdx="0" presStyleCnt="1"/>
      <dgm:spPr/>
      <dgm:t>
        <a:bodyPr/>
        <a:lstStyle/>
        <a:p>
          <a:endParaRPr lang="en-GB"/>
        </a:p>
      </dgm:t>
    </dgm:pt>
    <dgm:pt modelId="{C4456698-BB1C-42E4-AC35-7DBFA2B6135C}" type="pres">
      <dgm:prSet presAssocID="{06029509-4C30-4494-9516-BC3171DB40F0}" presName="Name9" presStyleLbl="parChTrans1D2" presStyleIdx="0" presStyleCnt="6"/>
      <dgm:spPr/>
      <dgm:t>
        <a:bodyPr/>
        <a:lstStyle/>
        <a:p>
          <a:endParaRPr lang="en-GB"/>
        </a:p>
      </dgm:t>
    </dgm:pt>
    <dgm:pt modelId="{338ABCBF-339C-4562-9435-A04A3F50A6DD}" type="pres">
      <dgm:prSet presAssocID="{06029509-4C30-4494-9516-BC3171DB40F0}" presName="connTx" presStyleLbl="parChTrans1D2" presStyleIdx="0" presStyleCnt="6"/>
      <dgm:spPr/>
      <dgm:t>
        <a:bodyPr/>
        <a:lstStyle/>
        <a:p>
          <a:endParaRPr lang="en-GB"/>
        </a:p>
      </dgm:t>
    </dgm:pt>
    <dgm:pt modelId="{CDA81C8B-4F86-46C2-A961-172084C9CCA6}" type="pres">
      <dgm:prSet presAssocID="{73B2D39A-5663-49FE-A353-2FC0871427C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4E4EA0-3ED8-4024-A2D2-81F099EA7E05}" type="pres">
      <dgm:prSet presAssocID="{568CFB06-21C0-4F64-A523-BE9F2DFBF6E9}" presName="Name9" presStyleLbl="parChTrans1D2" presStyleIdx="1" presStyleCnt="6"/>
      <dgm:spPr/>
      <dgm:t>
        <a:bodyPr/>
        <a:lstStyle/>
        <a:p>
          <a:endParaRPr lang="en-GB"/>
        </a:p>
      </dgm:t>
    </dgm:pt>
    <dgm:pt modelId="{6A156F78-F3E6-4B29-AA21-343554E1015C}" type="pres">
      <dgm:prSet presAssocID="{568CFB06-21C0-4F64-A523-BE9F2DFBF6E9}" presName="connTx" presStyleLbl="parChTrans1D2" presStyleIdx="1" presStyleCnt="6"/>
      <dgm:spPr/>
      <dgm:t>
        <a:bodyPr/>
        <a:lstStyle/>
        <a:p>
          <a:endParaRPr lang="en-GB"/>
        </a:p>
      </dgm:t>
    </dgm:pt>
    <dgm:pt modelId="{49C2C2B7-FE40-4081-83E6-28BDE50A2031}" type="pres">
      <dgm:prSet presAssocID="{F507EA56-DB60-4FDC-8331-DCC3759E5D2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F39944-D0A3-4A95-BC7A-6F671AA35D12}" type="pres">
      <dgm:prSet presAssocID="{65C09A1C-CEB3-474C-9864-554D58E93D65}" presName="Name9" presStyleLbl="parChTrans1D2" presStyleIdx="2" presStyleCnt="6"/>
      <dgm:spPr/>
      <dgm:t>
        <a:bodyPr/>
        <a:lstStyle/>
        <a:p>
          <a:endParaRPr lang="en-GB"/>
        </a:p>
      </dgm:t>
    </dgm:pt>
    <dgm:pt modelId="{F4D0B6EC-6E69-490C-8E01-56C87A6625FA}" type="pres">
      <dgm:prSet presAssocID="{65C09A1C-CEB3-474C-9864-554D58E93D65}" presName="connTx" presStyleLbl="parChTrans1D2" presStyleIdx="2" presStyleCnt="6"/>
      <dgm:spPr/>
      <dgm:t>
        <a:bodyPr/>
        <a:lstStyle/>
        <a:p>
          <a:endParaRPr lang="en-GB"/>
        </a:p>
      </dgm:t>
    </dgm:pt>
    <dgm:pt modelId="{99C65A9C-B73F-43FD-9558-BC00DACA6C4F}" type="pres">
      <dgm:prSet presAssocID="{4524D041-002D-4933-9E84-B7D760D57FE5}" presName="node" presStyleLbl="node1" presStyleIdx="2" presStyleCnt="6" custRadScaleRad="99143" custRadScaleInc="46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7A3704-EAC2-4342-AC44-A575999B2B4B}" type="pres">
      <dgm:prSet presAssocID="{1D33F169-6BEF-488F-91EC-C322AA7AE913}" presName="Name9" presStyleLbl="parChTrans1D2" presStyleIdx="3" presStyleCnt="6"/>
      <dgm:spPr/>
      <dgm:t>
        <a:bodyPr/>
        <a:lstStyle/>
        <a:p>
          <a:endParaRPr lang="en-GB"/>
        </a:p>
      </dgm:t>
    </dgm:pt>
    <dgm:pt modelId="{DFABB8BD-E723-460A-94BE-243EF9536C2D}" type="pres">
      <dgm:prSet presAssocID="{1D33F169-6BEF-488F-91EC-C322AA7AE913}" presName="connTx" presStyleLbl="parChTrans1D2" presStyleIdx="3" presStyleCnt="6"/>
      <dgm:spPr/>
      <dgm:t>
        <a:bodyPr/>
        <a:lstStyle/>
        <a:p>
          <a:endParaRPr lang="en-GB"/>
        </a:p>
      </dgm:t>
    </dgm:pt>
    <dgm:pt modelId="{BBD85594-B0DE-4E26-A26B-D020E2EA84C7}" type="pres">
      <dgm:prSet presAssocID="{0DC75E3A-1843-4297-AE06-136635A68B0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D3DD6F-0B1B-4143-AB74-3A42FC3EC76E}" type="pres">
      <dgm:prSet presAssocID="{3C7B6F98-EB1A-4C0B-83D9-B4B1F110F15D}" presName="Name9" presStyleLbl="parChTrans1D2" presStyleIdx="4" presStyleCnt="6"/>
      <dgm:spPr/>
      <dgm:t>
        <a:bodyPr/>
        <a:lstStyle/>
        <a:p>
          <a:endParaRPr lang="en-GB"/>
        </a:p>
      </dgm:t>
    </dgm:pt>
    <dgm:pt modelId="{44AB4AF1-FF46-41A9-A255-7AEAD4CB88A8}" type="pres">
      <dgm:prSet presAssocID="{3C7B6F98-EB1A-4C0B-83D9-B4B1F110F15D}" presName="connTx" presStyleLbl="parChTrans1D2" presStyleIdx="4" presStyleCnt="6"/>
      <dgm:spPr/>
      <dgm:t>
        <a:bodyPr/>
        <a:lstStyle/>
        <a:p>
          <a:endParaRPr lang="en-GB"/>
        </a:p>
      </dgm:t>
    </dgm:pt>
    <dgm:pt modelId="{1BA9DE7E-E175-4DC5-A624-03869968C321}" type="pres">
      <dgm:prSet presAssocID="{30F91014-49B8-4730-99CA-E5C8CD74B1D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5A59CE-9A52-4B96-BD4F-D772258B7EAE}" type="pres">
      <dgm:prSet presAssocID="{04C9ADA7-10A8-44D8-8143-59E70BA28E9B}" presName="Name9" presStyleLbl="parChTrans1D2" presStyleIdx="5" presStyleCnt="6"/>
      <dgm:spPr/>
      <dgm:t>
        <a:bodyPr/>
        <a:lstStyle/>
        <a:p>
          <a:endParaRPr lang="en-GB"/>
        </a:p>
      </dgm:t>
    </dgm:pt>
    <dgm:pt modelId="{C3E4694F-93FA-44D2-B71C-437FDBEFE3CD}" type="pres">
      <dgm:prSet presAssocID="{04C9ADA7-10A8-44D8-8143-59E70BA28E9B}" presName="connTx" presStyleLbl="parChTrans1D2" presStyleIdx="5" presStyleCnt="6"/>
      <dgm:spPr/>
      <dgm:t>
        <a:bodyPr/>
        <a:lstStyle/>
        <a:p>
          <a:endParaRPr lang="en-GB"/>
        </a:p>
      </dgm:t>
    </dgm:pt>
    <dgm:pt modelId="{2C4318BC-44B2-4EA0-9357-8D3385E5C3FF}" type="pres">
      <dgm:prSet presAssocID="{9C9B8BBD-F5F8-4074-B941-EBC43D4FD3BC}" presName="node" presStyleLbl="node1" presStyleIdx="5" presStyleCnt="6" custRadScaleRad="100505" custRadScaleInc="-317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0CAF186-34C0-4E07-B3A8-0ECA6159E1B5}" type="presOf" srcId="{568CFB06-21C0-4F64-A523-BE9F2DFBF6E9}" destId="{F14E4EA0-3ED8-4024-A2D2-81F099EA7E05}" srcOrd="0" destOrd="0" presId="urn:microsoft.com/office/officeart/2005/8/layout/radial1"/>
    <dgm:cxn modelId="{16CD596A-0219-4A55-951C-E498C18CD367}" srcId="{13D9761E-4F10-405F-B629-AAE8C310D3F0}" destId="{4524D041-002D-4933-9E84-B7D760D57FE5}" srcOrd="2" destOrd="0" parTransId="{65C09A1C-CEB3-474C-9864-554D58E93D65}" sibTransId="{17868A56-EDF1-435A-A7DB-1E4383CAD8FC}"/>
    <dgm:cxn modelId="{5AA9F7C6-5514-446A-BF06-F17CB8258D08}" type="presOf" srcId="{568CFB06-21C0-4F64-A523-BE9F2DFBF6E9}" destId="{6A156F78-F3E6-4B29-AA21-343554E1015C}" srcOrd="1" destOrd="0" presId="urn:microsoft.com/office/officeart/2005/8/layout/radial1"/>
    <dgm:cxn modelId="{FEDEC1A5-019D-4AB0-A55D-78DE453193A2}" type="presOf" srcId="{06029509-4C30-4494-9516-BC3171DB40F0}" destId="{338ABCBF-339C-4562-9435-A04A3F50A6DD}" srcOrd="1" destOrd="0" presId="urn:microsoft.com/office/officeart/2005/8/layout/radial1"/>
    <dgm:cxn modelId="{A0DA3F8F-58A1-4F92-8EA0-74B028EC7761}" srcId="{0663805A-B49B-4536-9FB5-1B9899CC8A05}" destId="{13D9761E-4F10-405F-B629-AAE8C310D3F0}" srcOrd="0" destOrd="0" parTransId="{3C528660-1896-48CE-9633-13039C5FC43C}" sibTransId="{B0D546F1-5461-485C-8F57-BAFE94E41622}"/>
    <dgm:cxn modelId="{40C80D71-05EA-4622-82EC-44CFFD49CD7D}" type="presOf" srcId="{04C9ADA7-10A8-44D8-8143-59E70BA28E9B}" destId="{585A59CE-9A52-4B96-BD4F-D772258B7EAE}" srcOrd="0" destOrd="0" presId="urn:microsoft.com/office/officeart/2005/8/layout/radial1"/>
    <dgm:cxn modelId="{D8607658-0C62-4006-8EF6-C364461FB312}" type="presOf" srcId="{1D33F169-6BEF-488F-91EC-C322AA7AE913}" destId="{F07A3704-EAC2-4342-AC44-A575999B2B4B}" srcOrd="0" destOrd="0" presId="urn:microsoft.com/office/officeart/2005/8/layout/radial1"/>
    <dgm:cxn modelId="{BE5ABCA9-1F8F-4EE8-88E8-9945D953F5B8}" type="presOf" srcId="{30F91014-49B8-4730-99CA-E5C8CD74B1DF}" destId="{1BA9DE7E-E175-4DC5-A624-03869968C321}" srcOrd="0" destOrd="0" presId="urn:microsoft.com/office/officeart/2005/8/layout/radial1"/>
    <dgm:cxn modelId="{D6D812AB-26A3-427F-AFD1-F36B45377847}" srcId="{0663805A-B49B-4536-9FB5-1B9899CC8A05}" destId="{D7DC030A-BCE6-4373-99EF-FAED16485486}" srcOrd="1" destOrd="0" parTransId="{FCC7489C-6255-4ACB-9184-D2B0427D61FF}" sibTransId="{49EB7B9A-BBB5-4618-8F25-A6600BAD87F0}"/>
    <dgm:cxn modelId="{CC055118-C714-42D6-8213-E92B74196141}" type="presOf" srcId="{65C09A1C-CEB3-474C-9864-554D58E93D65}" destId="{F4D0B6EC-6E69-490C-8E01-56C87A6625FA}" srcOrd="1" destOrd="0" presId="urn:microsoft.com/office/officeart/2005/8/layout/radial1"/>
    <dgm:cxn modelId="{A671E05B-BAB9-43F8-B2CA-F8CD2886EABB}" srcId="{13D9761E-4F10-405F-B629-AAE8C310D3F0}" destId="{9C9B8BBD-F5F8-4074-B941-EBC43D4FD3BC}" srcOrd="5" destOrd="0" parTransId="{04C9ADA7-10A8-44D8-8143-59E70BA28E9B}" sibTransId="{EB39ED9E-DD1E-4703-968F-2A991AFC4145}"/>
    <dgm:cxn modelId="{8D9C441C-8661-41B4-926C-97F27FCFCB0B}" type="presOf" srcId="{9C9B8BBD-F5F8-4074-B941-EBC43D4FD3BC}" destId="{2C4318BC-44B2-4EA0-9357-8D3385E5C3FF}" srcOrd="0" destOrd="0" presId="urn:microsoft.com/office/officeart/2005/8/layout/radial1"/>
    <dgm:cxn modelId="{38F88FB8-FE06-4829-89A5-BEABF396DFB0}" srcId="{13D9761E-4F10-405F-B629-AAE8C310D3F0}" destId="{30F91014-49B8-4730-99CA-E5C8CD74B1DF}" srcOrd="4" destOrd="0" parTransId="{3C7B6F98-EB1A-4C0B-83D9-B4B1F110F15D}" sibTransId="{53B934D9-A3CA-426F-83C2-276AEE52BE54}"/>
    <dgm:cxn modelId="{7DE38EC7-0D2F-4E22-9F38-6844F8A95BD7}" type="presOf" srcId="{13D9761E-4F10-405F-B629-AAE8C310D3F0}" destId="{93961D10-E2BE-49AC-90D8-6C5CBDD224FC}" srcOrd="0" destOrd="0" presId="urn:microsoft.com/office/officeart/2005/8/layout/radial1"/>
    <dgm:cxn modelId="{4640184F-A447-49EE-B74E-70179C6EA603}" type="presOf" srcId="{04C9ADA7-10A8-44D8-8143-59E70BA28E9B}" destId="{C3E4694F-93FA-44D2-B71C-437FDBEFE3CD}" srcOrd="1" destOrd="0" presId="urn:microsoft.com/office/officeart/2005/8/layout/radial1"/>
    <dgm:cxn modelId="{D41DBA23-CC15-485E-A5CB-C4581F489FFF}" type="presOf" srcId="{0663805A-B49B-4536-9FB5-1B9899CC8A05}" destId="{5B858101-C5E7-48D7-8911-9470045B3315}" srcOrd="0" destOrd="0" presId="urn:microsoft.com/office/officeart/2005/8/layout/radial1"/>
    <dgm:cxn modelId="{56AD2101-CC19-42BF-9D8B-3D5FB21D8758}" type="presOf" srcId="{1D33F169-6BEF-488F-91EC-C322AA7AE913}" destId="{DFABB8BD-E723-460A-94BE-243EF9536C2D}" srcOrd="1" destOrd="0" presId="urn:microsoft.com/office/officeart/2005/8/layout/radial1"/>
    <dgm:cxn modelId="{D2EA4ECF-CA51-419F-B1EB-32DE1DBF3599}" type="presOf" srcId="{F507EA56-DB60-4FDC-8331-DCC3759E5D28}" destId="{49C2C2B7-FE40-4081-83E6-28BDE50A2031}" srcOrd="0" destOrd="0" presId="urn:microsoft.com/office/officeart/2005/8/layout/radial1"/>
    <dgm:cxn modelId="{BF1CCF4C-BC7C-4D5E-81B6-A26D2E7C0E4B}" type="presOf" srcId="{06029509-4C30-4494-9516-BC3171DB40F0}" destId="{C4456698-BB1C-42E4-AC35-7DBFA2B6135C}" srcOrd="0" destOrd="0" presId="urn:microsoft.com/office/officeart/2005/8/layout/radial1"/>
    <dgm:cxn modelId="{F7935A9A-F02E-48CF-844F-7A57AFF99FE8}" type="presOf" srcId="{4524D041-002D-4933-9E84-B7D760D57FE5}" destId="{99C65A9C-B73F-43FD-9558-BC00DACA6C4F}" srcOrd="0" destOrd="0" presId="urn:microsoft.com/office/officeart/2005/8/layout/radial1"/>
    <dgm:cxn modelId="{ED51C17C-04B6-48B5-880D-D363CC76F12B}" type="presOf" srcId="{65C09A1C-CEB3-474C-9864-554D58E93D65}" destId="{23F39944-D0A3-4A95-BC7A-6F671AA35D12}" srcOrd="0" destOrd="0" presId="urn:microsoft.com/office/officeart/2005/8/layout/radial1"/>
    <dgm:cxn modelId="{D0EE4C79-5D04-490B-A3CB-4A5484F3ED5C}" srcId="{13D9761E-4F10-405F-B629-AAE8C310D3F0}" destId="{F507EA56-DB60-4FDC-8331-DCC3759E5D28}" srcOrd="1" destOrd="0" parTransId="{568CFB06-21C0-4F64-A523-BE9F2DFBF6E9}" sibTransId="{F3A029BC-4ECD-493C-B507-29237C5D9B85}"/>
    <dgm:cxn modelId="{D67F3E47-EB1A-4907-878D-C3A27ABE886E}" type="presOf" srcId="{73B2D39A-5663-49FE-A353-2FC0871427C0}" destId="{CDA81C8B-4F86-46C2-A961-172084C9CCA6}" srcOrd="0" destOrd="0" presId="urn:microsoft.com/office/officeart/2005/8/layout/radial1"/>
    <dgm:cxn modelId="{14970E6F-227E-4EE2-8FFC-FADF9756C4C4}" type="presOf" srcId="{0DC75E3A-1843-4297-AE06-136635A68B05}" destId="{BBD85594-B0DE-4E26-A26B-D020E2EA84C7}" srcOrd="0" destOrd="0" presId="urn:microsoft.com/office/officeart/2005/8/layout/radial1"/>
    <dgm:cxn modelId="{A890DAB0-7417-4E3A-8E92-39BD7378A37E}" type="presOf" srcId="{3C7B6F98-EB1A-4C0B-83D9-B4B1F110F15D}" destId="{44AB4AF1-FF46-41A9-A255-7AEAD4CB88A8}" srcOrd="1" destOrd="0" presId="urn:microsoft.com/office/officeart/2005/8/layout/radial1"/>
    <dgm:cxn modelId="{2AD02637-5F80-45E1-AA6B-BD61BE6FED74}" srcId="{13D9761E-4F10-405F-B629-AAE8C310D3F0}" destId="{73B2D39A-5663-49FE-A353-2FC0871427C0}" srcOrd="0" destOrd="0" parTransId="{06029509-4C30-4494-9516-BC3171DB40F0}" sibTransId="{3448C261-994D-4012-AA26-73F036F35841}"/>
    <dgm:cxn modelId="{26CE8190-E317-4C0D-8B91-E9CD12B22E78}" srcId="{13D9761E-4F10-405F-B629-AAE8C310D3F0}" destId="{0DC75E3A-1843-4297-AE06-136635A68B05}" srcOrd="3" destOrd="0" parTransId="{1D33F169-6BEF-488F-91EC-C322AA7AE913}" sibTransId="{D7925948-BF44-41D4-B914-202E5C692420}"/>
    <dgm:cxn modelId="{F632A732-ECCF-410E-90DB-B2F07A33A51C}" type="presOf" srcId="{3C7B6F98-EB1A-4C0B-83D9-B4B1F110F15D}" destId="{7AD3DD6F-0B1B-4143-AB74-3A42FC3EC76E}" srcOrd="0" destOrd="0" presId="urn:microsoft.com/office/officeart/2005/8/layout/radial1"/>
    <dgm:cxn modelId="{172604F7-CBCB-4BC2-A8CE-86310A9E464F}" type="presParOf" srcId="{5B858101-C5E7-48D7-8911-9470045B3315}" destId="{93961D10-E2BE-49AC-90D8-6C5CBDD224FC}" srcOrd="0" destOrd="0" presId="urn:microsoft.com/office/officeart/2005/8/layout/radial1"/>
    <dgm:cxn modelId="{B3612E37-F555-485B-AADE-D1440C37C100}" type="presParOf" srcId="{5B858101-C5E7-48D7-8911-9470045B3315}" destId="{C4456698-BB1C-42E4-AC35-7DBFA2B6135C}" srcOrd="1" destOrd="0" presId="urn:microsoft.com/office/officeart/2005/8/layout/radial1"/>
    <dgm:cxn modelId="{CE05D194-3119-49BC-9C20-213A6CFC3841}" type="presParOf" srcId="{C4456698-BB1C-42E4-AC35-7DBFA2B6135C}" destId="{338ABCBF-339C-4562-9435-A04A3F50A6DD}" srcOrd="0" destOrd="0" presId="urn:microsoft.com/office/officeart/2005/8/layout/radial1"/>
    <dgm:cxn modelId="{FC621625-8D10-4550-A8D3-F4FFEAD25F19}" type="presParOf" srcId="{5B858101-C5E7-48D7-8911-9470045B3315}" destId="{CDA81C8B-4F86-46C2-A961-172084C9CCA6}" srcOrd="2" destOrd="0" presId="urn:microsoft.com/office/officeart/2005/8/layout/radial1"/>
    <dgm:cxn modelId="{E26E4FB4-CA8D-42E0-9DFC-FFD10C517E2C}" type="presParOf" srcId="{5B858101-C5E7-48D7-8911-9470045B3315}" destId="{F14E4EA0-3ED8-4024-A2D2-81F099EA7E05}" srcOrd="3" destOrd="0" presId="urn:microsoft.com/office/officeart/2005/8/layout/radial1"/>
    <dgm:cxn modelId="{E65EED2C-16E6-43A3-914C-FC49D4D7C088}" type="presParOf" srcId="{F14E4EA0-3ED8-4024-A2D2-81F099EA7E05}" destId="{6A156F78-F3E6-4B29-AA21-343554E1015C}" srcOrd="0" destOrd="0" presId="urn:microsoft.com/office/officeart/2005/8/layout/radial1"/>
    <dgm:cxn modelId="{BA2F72B1-245D-40B6-95D1-835D7D64056C}" type="presParOf" srcId="{5B858101-C5E7-48D7-8911-9470045B3315}" destId="{49C2C2B7-FE40-4081-83E6-28BDE50A2031}" srcOrd="4" destOrd="0" presId="urn:microsoft.com/office/officeart/2005/8/layout/radial1"/>
    <dgm:cxn modelId="{116C0310-80F2-4D17-9657-03EB09FE2AD5}" type="presParOf" srcId="{5B858101-C5E7-48D7-8911-9470045B3315}" destId="{23F39944-D0A3-4A95-BC7A-6F671AA35D12}" srcOrd="5" destOrd="0" presId="urn:microsoft.com/office/officeart/2005/8/layout/radial1"/>
    <dgm:cxn modelId="{ACEEF074-A782-4FC0-9C39-34F841BEFB0F}" type="presParOf" srcId="{23F39944-D0A3-4A95-BC7A-6F671AA35D12}" destId="{F4D0B6EC-6E69-490C-8E01-56C87A6625FA}" srcOrd="0" destOrd="0" presId="urn:microsoft.com/office/officeart/2005/8/layout/radial1"/>
    <dgm:cxn modelId="{EEAA9E3C-4DAD-4E29-9806-1830B1848B21}" type="presParOf" srcId="{5B858101-C5E7-48D7-8911-9470045B3315}" destId="{99C65A9C-B73F-43FD-9558-BC00DACA6C4F}" srcOrd="6" destOrd="0" presId="urn:microsoft.com/office/officeart/2005/8/layout/radial1"/>
    <dgm:cxn modelId="{7DFF5FE4-EA5E-4CC3-8645-0EA8F37C1CB7}" type="presParOf" srcId="{5B858101-C5E7-48D7-8911-9470045B3315}" destId="{F07A3704-EAC2-4342-AC44-A575999B2B4B}" srcOrd="7" destOrd="0" presId="urn:microsoft.com/office/officeart/2005/8/layout/radial1"/>
    <dgm:cxn modelId="{B8389D57-4302-47FD-88C4-9E2B929E0740}" type="presParOf" srcId="{F07A3704-EAC2-4342-AC44-A575999B2B4B}" destId="{DFABB8BD-E723-460A-94BE-243EF9536C2D}" srcOrd="0" destOrd="0" presId="urn:microsoft.com/office/officeart/2005/8/layout/radial1"/>
    <dgm:cxn modelId="{DA034304-3A86-4CC9-8BE0-65FA70FECD9D}" type="presParOf" srcId="{5B858101-C5E7-48D7-8911-9470045B3315}" destId="{BBD85594-B0DE-4E26-A26B-D020E2EA84C7}" srcOrd="8" destOrd="0" presId="urn:microsoft.com/office/officeart/2005/8/layout/radial1"/>
    <dgm:cxn modelId="{8E10A00B-1FA4-40DE-9E8E-AC5976AE9CB6}" type="presParOf" srcId="{5B858101-C5E7-48D7-8911-9470045B3315}" destId="{7AD3DD6F-0B1B-4143-AB74-3A42FC3EC76E}" srcOrd="9" destOrd="0" presId="urn:microsoft.com/office/officeart/2005/8/layout/radial1"/>
    <dgm:cxn modelId="{8497910A-E485-4461-B1FB-034106D87E51}" type="presParOf" srcId="{7AD3DD6F-0B1B-4143-AB74-3A42FC3EC76E}" destId="{44AB4AF1-FF46-41A9-A255-7AEAD4CB88A8}" srcOrd="0" destOrd="0" presId="urn:microsoft.com/office/officeart/2005/8/layout/radial1"/>
    <dgm:cxn modelId="{ACC7203C-6F1D-4DED-8041-6124BCA2A74D}" type="presParOf" srcId="{5B858101-C5E7-48D7-8911-9470045B3315}" destId="{1BA9DE7E-E175-4DC5-A624-03869968C321}" srcOrd="10" destOrd="0" presId="urn:microsoft.com/office/officeart/2005/8/layout/radial1"/>
    <dgm:cxn modelId="{640E299E-F5ED-4C14-A060-177AADCE095E}" type="presParOf" srcId="{5B858101-C5E7-48D7-8911-9470045B3315}" destId="{585A59CE-9A52-4B96-BD4F-D772258B7EAE}" srcOrd="11" destOrd="0" presId="urn:microsoft.com/office/officeart/2005/8/layout/radial1"/>
    <dgm:cxn modelId="{498F2830-71F7-4D17-804F-2CDC3B720A64}" type="presParOf" srcId="{585A59CE-9A52-4B96-BD4F-D772258B7EAE}" destId="{C3E4694F-93FA-44D2-B71C-437FDBEFE3CD}" srcOrd="0" destOrd="0" presId="urn:microsoft.com/office/officeart/2005/8/layout/radial1"/>
    <dgm:cxn modelId="{C377DF95-3C2B-448E-B839-B286F1AEBFD5}" type="presParOf" srcId="{5B858101-C5E7-48D7-8911-9470045B3315}" destId="{2C4318BC-44B2-4EA0-9357-8D3385E5C3FF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5DEAA1-47D3-4071-BF0C-63796CBB274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6D2056D-E2A6-4EFF-BA95-35C868CA48F3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House Structure</a:t>
          </a:r>
        </a:p>
      </dgm:t>
    </dgm:pt>
    <dgm:pt modelId="{B574974C-0F01-4507-9D9B-40287522F6F7}" type="parTrans" cxnId="{00A30F1E-B69F-4884-8E01-414FF15814B6}">
      <dgm:prSet/>
      <dgm:spPr/>
      <dgm:t>
        <a:bodyPr/>
        <a:lstStyle/>
        <a:p>
          <a:endParaRPr lang="en-GB"/>
        </a:p>
      </dgm:t>
    </dgm:pt>
    <dgm:pt modelId="{7199AB1B-376B-42BE-833E-92FFC2A38E27}" type="sibTrans" cxnId="{00A30F1E-B69F-4884-8E01-414FF15814B6}">
      <dgm:prSet/>
      <dgm:spPr/>
      <dgm:t>
        <a:bodyPr/>
        <a:lstStyle/>
        <a:p>
          <a:endParaRPr lang="en-GB"/>
        </a:p>
      </dgm:t>
    </dgm:pt>
    <dgm:pt modelId="{19F4F15F-F722-413F-BD58-C4DC6A6228EF}">
      <dgm:prSet phldrT="[Text]"/>
      <dgm:spPr>
        <a:solidFill>
          <a:schemeClr val="accent5"/>
        </a:solidFill>
      </dgm:spPr>
      <dgm:t>
        <a:bodyPr/>
        <a:lstStyle/>
        <a:p>
          <a:r>
            <a:rPr lang="en-GB" dirty="0"/>
            <a:t>Reporting &amp; Tracking</a:t>
          </a:r>
        </a:p>
      </dgm:t>
    </dgm:pt>
    <dgm:pt modelId="{8DA43EF3-0F68-48AF-8B0E-690E459E2C4C}" type="parTrans" cxnId="{1307F370-A460-4BFD-8DD8-D27E5FB50F5A}">
      <dgm:prSet/>
      <dgm:spPr/>
      <dgm:t>
        <a:bodyPr/>
        <a:lstStyle/>
        <a:p>
          <a:endParaRPr lang="en-GB"/>
        </a:p>
      </dgm:t>
    </dgm:pt>
    <dgm:pt modelId="{F06A93FA-EEAC-4E6B-9811-6F926F91C11A}" type="sibTrans" cxnId="{1307F370-A460-4BFD-8DD8-D27E5FB50F5A}">
      <dgm:prSet/>
      <dgm:spPr/>
      <dgm:t>
        <a:bodyPr/>
        <a:lstStyle/>
        <a:p>
          <a:endParaRPr lang="en-GB"/>
        </a:p>
      </dgm:t>
    </dgm:pt>
    <dgm:pt modelId="{91796380-5F5C-4786-B014-1D7A427D75DC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Parents’ Evenings</a:t>
          </a:r>
        </a:p>
      </dgm:t>
    </dgm:pt>
    <dgm:pt modelId="{10D07FD5-60D5-4DCC-B85B-71E631F533D4}" type="parTrans" cxnId="{619F2212-9A46-466B-B07D-9F7B8DE183F2}">
      <dgm:prSet/>
      <dgm:spPr/>
      <dgm:t>
        <a:bodyPr/>
        <a:lstStyle/>
        <a:p>
          <a:endParaRPr lang="en-GB"/>
        </a:p>
      </dgm:t>
    </dgm:pt>
    <dgm:pt modelId="{F786E37A-7CD7-468A-B1FA-AA52B3FAD0EA}" type="sibTrans" cxnId="{619F2212-9A46-466B-B07D-9F7B8DE183F2}">
      <dgm:prSet/>
      <dgm:spPr/>
      <dgm:t>
        <a:bodyPr/>
        <a:lstStyle/>
        <a:p>
          <a:endParaRPr lang="en-GB"/>
        </a:p>
      </dgm:t>
    </dgm:pt>
    <dgm:pt modelId="{271248B9-6FC2-49B0-8246-F3D51349CD95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/>
            <a:t>Extra Curricular Clubs</a:t>
          </a:r>
        </a:p>
      </dgm:t>
    </dgm:pt>
    <dgm:pt modelId="{5C56AA89-944F-4034-8C61-FD574490A0A1}" type="parTrans" cxnId="{76376F7C-835B-4CFD-ACE7-AC5136ABEC61}">
      <dgm:prSet/>
      <dgm:spPr/>
      <dgm:t>
        <a:bodyPr/>
        <a:lstStyle/>
        <a:p>
          <a:endParaRPr lang="en-GB"/>
        </a:p>
      </dgm:t>
    </dgm:pt>
    <dgm:pt modelId="{D333A6CE-7F36-49DA-A7DD-657C3CFC75E0}" type="sibTrans" cxnId="{76376F7C-835B-4CFD-ACE7-AC5136ABEC61}">
      <dgm:prSet/>
      <dgm:spPr/>
      <dgm:t>
        <a:bodyPr/>
        <a:lstStyle/>
        <a:p>
          <a:endParaRPr lang="en-GB"/>
        </a:p>
      </dgm:t>
    </dgm:pt>
    <dgm:pt modelId="{E1887625-EC26-47A7-A9D2-ED0518846DC0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Reporting Absence</a:t>
          </a:r>
        </a:p>
      </dgm:t>
    </dgm:pt>
    <dgm:pt modelId="{B2D56BDC-9512-482E-B283-1DCBE20B4797}" type="parTrans" cxnId="{41FC72A1-A71E-4651-8FC6-4164036386D0}">
      <dgm:prSet/>
      <dgm:spPr/>
      <dgm:t>
        <a:bodyPr/>
        <a:lstStyle/>
        <a:p>
          <a:endParaRPr lang="en-GB"/>
        </a:p>
      </dgm:t>
    </dgm:pt>
    <dgm:pt modelId="{B78360EC-DF81-4E0C-AB0E-DAD6ED9953B5}" type="sibTrans" cxnId="{41FC72A1-A71E-4651-8FC6-4164036386D0}">
      <dgm:prSet/>
      <dgm:spPr/>
      <dgm:t>
        <a:bodyPr/>
        <a:lstStyle/>
        <a:p>
          <a:endParaRPr lang="en-GB"/>
        </a:p>
      </dgm:t>
    </dgm:pt>
    <dgm:pt modelId="{054C8717-186B-47BC-807D-9333D3898399}" type="pres">
      <dgm:prSet presAssocID="{035DEAA1-47D3-4071-BF0C-63796CBB274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556C3B3-A2DC-4E47-BDE2-021AE0CECD15}" type="pres">
      <dgm:prSet presAssocID="{16D2056D-E2A6-4EFF-BA95-35C868CA48F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D661D7A-280D-4962-A5A9-C5062ED97577}" type="pres">
      <dgm:prSet presAssocID="{7199AB1B-376B-42BE-833E-92FFC2A38E27}" presName="sibTrans" presStyleLbl="sibTrans2D1" presStyleIdx="0" presStyleCnt="5"/>
      <dgm:spPr/>
      <dgm:t>
        <a:bodyPr/>
        <a:lstStyle/>
        <a:p>
          <a:endParaRPr lang="en-GB"/>
        </a:p>
      </dgm:t>
    </dgm:pt>
    <dgm:pt modelId="{ADEBC817-1062-423A-9A2B-455D28963320}" type="pres">
      <dgm:prSet presAssocID="{7199AB1B-376B-42BE-833E-92FFC2A38E27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8BC5F95C-BDF5-4323-A65D-48AF091D0675}" type="pres">
      <dgm:prSet presAssocID="{19F4F15F-F722-413F-BD58-C4DC6A6228E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6BC042-2463-4664-BDFB-567CD95CC107}" type="pres">
      <dgm:prSet presAssocID="{F06A93FA-EEAC-4E6B-9811-6F926F91C11A}" presName="sibTrans" presStyleLbl="sibTrans2D1" presStyleIdx="1" presStyleCnt="5"/>
      <dgm:spPr/>
      <dgm:t>
        <a:bodyPr/>
        <a:lstStyle/>
        <a:p>
          <a:endParaRPr lang="en-GB"/>
        </a:p>
      </dgm:t>
    </dgm:pt>
    <dgm:pt modelId="{12AAA183-D41F-4010-B3CE-FD9D46216946}" type="pres">
      <dgm:prSet presAssocID="{F06A93FA-EEAC-4E6B-9811-6F926F91C11A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DE43511E-9108-4FD4-A849-9F9AD014526D}" type="pres">
      <dgm:prSet presAssocID="{91796380-5F5C-4786-B014-1D7A427D75D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0732244-2626-4AEB-9263-95AB7C03A721}" type="pres">
      <dgm:prSet presAssocID="{F786E37A-7CD7-468A-B1FA-AA52B3FAD0EA}" presName="sibTrans" presStyleLbl="sibTrans2D1" presStyleIdx="2" presStyleCnt="5"/>
      <dgm:spPr/>
      <dgm:t>
        <a:bodyPr/>
        <a:lstStyle/>
        <a:p>
          <a:endParaRPr lang="en-GB"/>
        </a:p>
      </dgm:t>
    </dgm:pt>
    <dgm:pt modelId="{99DB6FC9-1E46-4EC9-8ADC-039AD8CE4B50}" type="pres">
      <dgm:prSet presAssocID="{F786E37A-7CD7-468A-B1FA-AA52B3FAD0EA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9876FCE8-CCB6-4E18-957C-CDBE2D8E8F5A}" type="pres">
      <dgm:prSet presAssocID="{271248B9-6FC2-49B0-8246-F3D51349CD9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C82760-7FF8-40D4-9D9F-7BE925C43584}" type="pres">
      <dgm:prSet presAssocID="{D333A6CE-7F36-49DA-A7DD-657C3CFC75E0}" presName="sibTrans" presStyleLbl="sibTrans2D1" presStyleIdx="3" presStyleCnt="5"/>
      <dgm:spPr/>
      <dgm:t>
        <a:bodyPr/>
        <a:lstStyle/>
        <a:p>
          <a:endParaRPr lang="en-GB"/>
        </a:p>
      </dgm:t>
    </dgm:pt>
    <dgm:pt modelId="{44F53F30-1E70-4034-ABD6-07083F3895C9}" type="pres">
      <dgm:prSet presAssocID="{D333A6CE-7F36-49DA-A7DD-657C3CFC75E0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265B2FA0-D158-4FA1-97B8-1BC5AED67542}" type="pres">
      <dgm:prSet presAssocID="{E1887625-EC26-47A7-A9D2-ED0518846DC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9B3882-11B9-4E53-9B96-498F3297036C}" type="pres">
      <dgm:prSet presAssocID="{B78360EC-DF81-4E0C-AB0E-DAD6ED9953B5}" presName="sibTrans" presStyleLbl="sibTrans2D1" presStyleIdx="4" presStyleCnt="5"/>
      <dgm:spPr/>
      <dgm:t>
        <a:bodyPr/>
        <a:lstStyle/>
        <a:p>
          <a:endParaRPr lang="en-GB"/>
        </a:p>
      </dgm:t>
    </dgm:pt>
    <dgm:pt modelId="{F20EEF33-44CF-4563-9154-CD35DE31EB36}" type="pres">
      <dgm:prSet presAssocID="{B78360EC-DF81-4E0C-AB0E-DAD6ED9953B5}" presName="connectorText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9A1FA010-7E66-427F-9F36-D0A81E40F19F}" type="presOf" srcId="{D333A6CE-7F36-49DA-A7DD-657C3CFC75E0}" destId="{44F53F30-1E70-4034-ABD6-07083F3895C9}" srcOrd="1" destOrd="0" presId="urn:microsoft.com/office/officeart/2005/8/layout/cycle2"/>
    <dgm:cxn modelId="{00A30F1E-B69F-4884-8E01-414FF15814B6}" srcId="{035DEAA1-47D3-4071-BF0C-63796CBB274D}" destId="{16D2056D-E2A6-4EFF-BA95-35C868CA48F3}" srcOrd="0" destOrd="0" parTransId="{B574974C-0F01-4507-9D9B-40287522F6F7}" sibTransId="{7199AB1B-376B-42BE-833E-92FFC2A38E27}"/>
    <dgm:cxn modelId="{BE0BAF9D-9137-47F5-A13F-A91B8A073DBA}" type="presOf" srcId="{271248B9-6FC2-49B0-8246-F3D51349CD95}" destId="{9876FCE8-CCB6-4E18-957C-CDBE2D8E8F5A}" srcOrd="0" destOrd="0" presId="urn:microsoft.com/office/officeart/2005/8/layout/cycle2"/>
    <dgm:cxn modelId="{536DBFBF-3015-4AC3-B972-409FC09DF4CB}" type="presOf" srcId="{D333A6CE-7F36-49DA-A7DD-657C3CFC75E0}" destId="{33C82760-7FF8-40D4-9D9F-7BE925C43584}" srcOrd="0" destOrd="0" presId="urn:microsoft.com/office/officeart/2005/8/layout/cycle2"/>
    <dgm:cxn modelId="{5289C807-D12A-4065-A34C-328B2D3B143A}" type="presOf" srcId="{7199AB1B-376B-42BE-833E-92FFC2A38E27}" destId="{0D661D7A-280D-4962-A5A9-C5062ED97577}" srcOrd="0" destOrd="0" presId="urn:microsoft.com/office/officeart/2005/8/layout/cycle2"/>
    <dgm:cxn modelId="{139D81B8-9E06-4416-8F36-F92B7AA1A707}" type="presOf" srcId="{B78360EC-DF81-4E0C-AB0E-DAD6ED9953B5}" destId="{2B9B3882-11B9-4E53-9B96-498F3297036C}" srcOrd="0" destOrd="0" presId="urn:microsoft.com/office/officeart/2005/8/layout/cycle2"/>
    <dgm:cxn modelId="{8AD66C08-7B41-4790-A193-64F7270E543E}" type="presOf" srcId="{19F4F15F-F722-413F-BD58-C4DC6A6228EF}" destId="{8BC5F95C-BDF5-4323-A65D-48AF091D0675}" srcOrd="0" destOrd="0" presId="urn:microsoft.com/office/officeart/2005/8/layout/cycle2"/>
    <dgm:cxn modelId="{1307F370-A460-4BFD-8DD8-D27E5FB50F5A}" srcId="{035DEAA1-47D3-4071-BF0C-63796CBB274D}" destId="{19F4F15F-F722-413F-BD58-C4DC6A6228EF}" srcOrd="1" destOrd="0" parTransId="{8DA43EF3-0F68-48AF-8B0E-690E459E2C4C}" sibTransId="{F06A93FA-EEAC-4E6B-9811-6F926F91C11A}"/>
    <dgm:cxn modelId="{50B85589-6FA8-4473-962B-B21C1842F7EC}" type="presOf" srcId="{16D2056D-E2A6-4EFF-BA95-35C868CA48F3}" destId="{7556C3B3-A2DC-4E47-BDE2-021AE0CECD15}" srcOrd="0" destOrd="0" presId="urn:microsoft.com/office/officeart/2005/8/layout/cycle2"/>
    <dgm:cxn modelId="{C09B5724-E57F-481D-9F03-90FCD3EF3FE2}" type="presOf" srcId="{91796380-5F5C-4786-B014-1D7A427D75DC}" destId="{DE43511E-9108-4FD4-A849-9F9AD014526D}" srcOrd="0" destOrd="0" presId="urn:microsoft.com/office/officeart/2005/8/layout/cycle2"/>
    <dgm:cxn modelId="{52A0A46B-430B-42F7-93F0-A2F324495ADF}" type="presOf" srcId="{F06A93FA-EEAC-4E6B-9811-6F926F91C11A}" destId="{806BC042-2463-4664-BDFB-567CD95CC107}" srcOrd="0" destOrd="0" presId="urn:microsoft.com/office/officeart/2005/8/layout/cycle2"/>
    <dgm:cxn modelId="{31DD9EBE-853B-4877-B482-0916A2008EEA}" type="presOf" srcId="{035DEAA1-47D3-4071-BF0C-63796CBB274D}" destId="{054C8717-186B-47BC-807D-9333D3898399}" srcOrd="0" destOrd="0" presId="urn:microsoft.com/office/officeart/2005/8/layout/cycle2"/>
    <dgm:cxn modelId="{C990DF7D-FC1C-4465-89FB-4108D8D74ED4}" type="presOf" srcId="{E1887625-EC26-47A7-A9D2-ED0518846DC0}" destId="{265B2FA0-D158-4FA1-97B8-1BC5AED67542}" srcOrd="0" destOrd="0" presId="urn:microsoft.com/office/officeart/2005/8/layout/cycle2"/>
    <dgm:cxn modelId="{619F2212-9A46-466B-B07D-9F7B8DE183F2}" srcId="{035DEAA1-47D3-4071-BF0C-63796CBB274D}" destId="{91796380-5F5C-4786-B014-1D7A427D75DC}" srcOrd="2" destOrd="0" parTransId="{10D07FD5-60D5-4DCC-B85B-71E631F533D4}" sibTransId="{F786E37A-7CD7-468A-B1FA-AA52B3FAD0EA}"/>
    <dgm:cxn modelId="{4A6592A3-0924-482B-9ECE-E1B322802A5F}" type="presOf" srcId="{F786E37A-7CD7-468A-B1FA-AA52B3FAD0EA}" destId="{B0732244-2626-4AEB-9263-95AB7C03A721}" srcOrd="0" destOrd="0" presId="urn:microsoft.com/office/officeart/2005/8/layout/cycle2"/>
    <dgm:cxn modelId="{041D1298-E879-428E-BB5F-5FB874ECB7E9}" type="presOf" srcId="{B78360EC-DF81-4E0C-AB0E-DAD6ED9953B5}" destId="{F20EEF33-44CF-4563-9154-CD35DE31EB36}" srcOrd="1" destOrd="0" presId="urn:microsoft.com/office/officeart/2005/8/layout/cycle2"/>
    <dgm:cxn modelId="{41FC72A1-A71E-4651-8FC6-4164036386D0}" srcId="{035DEAA1-47D3-4071-BF0C-63796CBB274D}" destId="{E1887625-EC26-47A7-A9D2-ED0518846DC0}" srcOrd="4" destOrd="0" parTransId="{B2D56BDC-9512-482E-B283-1DCBE20B4797}" sibTransId="{B78360EC-DF81-4E0C-AB0E-DAD6ED9953B5}"/>
    <dgm:cxn modelId="{2BB07B5D-F385-4019-A79C-10CC1E9FE4C6}" type="presOf" srcId="{F06A93FA-EEAC-4E6B-9811-6F926F91C11A}" destId="{12AAA183-D41F-4010-B3CE-FD9D46216946}" srcOrd="1" destOrd="0" presId="urn:microsoft.com/office/officeart/2005/8/layout/cycle2"/>
    <dgm:cxn modelId="{686B3E07-935B-4873-814B-58C0B7576DD6}" type="presOf" srcId="{7199AB1B-376B-42BE-833E-92FFC2A38E27}" destId="{ADEBC817-1062-423A-9A2B-455D28963320}" srcOrd="1" destOrd="0" presId="urn:microsoft.com/office/officeart/2005/8/layout/cycle2"/>
    <dgm:cxn modelId="{76376F7C-835B-4CFD-ACE7-AC5136ABEC61}" srcId="{035DEAA1-47D3-4071-BF0C-63796CBB274D}" destId="{271248B9-6FC2-49B0-8246-F3D51349CD95}" srcOrd="3" destOrd="0" parTransId="{5C56AA89-944F-4034-8C61-FD574490A0A1}" sibTransId="{D333A6CE-7F36-49DA-A7DD-657C3CFC75E0}"/>
    <dgm:cxn modelId="{EB07763F-66FC-43FF-91DA-875E5E7C86DA}" type="presOf" srcId="{F786E37A-7CD7-468A-B1FA-AA52B3FAD0EA}" destId="{99DB6FC9-1E46-4EC9-8ADC-039AD8CE4B50}" srcOrd="1" destOrd="0" presId="urn:microsoft.com/office/officeart/2005/8/layout/cycle2"/>
    <dgm:cxn modelId="{F9B30F21-AA2C-4636-ADC9-C42A86A0FC5D}" type="presParOf" srcId="{054C8717-186B-47BC-807D-9333D3898399}" destId="{7556C3B3-A2DC-4E47-BDE2-021AE0CECD15}" srcOrd="0" destOrd="0" presId="urn:microsoft.com/office/officeart/2005/8/layout/cycle2"/>
    <dgm:cxn modelId="{3DF4F2E8-84F0-469C-9BAC-C234821A30AB}" type="presParOf" srcId="{054C8717-186B-47BC-807D-9333D3898399}" destId="{0D661D7A-280D-4962-A5A9-C5062ED97577}" srcOrd="1" destOrd="0" presId="urn:microsoft.com/office/officeart/2005/8/layout/cycle2"/>
    <dgm:cxn modelId="{4DC4DB2A-F2DE-4AB7-B173-EE00E83B0E7A}" type="presParOf" srcId="{0D661D7A-280D-4962-A5A9-C5062ED97577}" destId="{ADEBC817-1062-423A-9A2B-455D28963320}" srcOrd="0" destOrd="0" presId="urn:microsoft.com/office/officeart/2005/8/layout/cycle2"/>
    <dgm:cxn modelId="{A08B3BFD-5604-4A14-833D-5803C78470CC}" type="presParOf" srcId="{054C8717-186B-47BC-807D-9333D3898399}" destId="{8BC5F95C-BDF5-4323-A65D-48AF091D0675}" srcOrd="2" destOrd="0" presId="urn:microsoft.com/office/officeart/2005/8/layout/cycle2"/>
    <dgm:cxn modelId="{9569C2CD-BD26-45F4-894E-AC15185D8D1E}" type="presParOf" srcId="{054C8717-186B-47BC-807D-9333D3898399}" destId="{806BC042-2463-4664-BDFB-567CD95CC107}" srcOrd="3" destOrd="0" presId="urn:microsoft.com/office/officeart/2005/8/layout/cycle2"/>
    <dgm:cxn modelId="{80FC03C1-0FBA-44D6-BD26-54A5BDA50346}" type="presParOf" srcId="{806BC042-2463-4664-BDFB-567CD95CC107}" destId="{12AAA183-D41F-4010-B3CE-FD9D46216946}" srcOrd="0" destOrd="0" presId="urn:microsoft.com/office/officeart/2005/8/layout/cycle2"/>
    <dgm:cxn modelId="{AE40DB8C-C297-4A48-BA99-61EF33B45320}" type="presParOf" srcId="{054C8717-186B-47BC-807D-9333D3898399}" destId="{DE43511E-9108-4FD4-A849-9F9AD014526D}" srcOrd="4" destOrd="0" presId="urn:microsoft.com/office/officeart/2005/8/layout/cycle2"/>
    <dgm:cxn modelId="{20ECC2FF-D742-49C3-8C97-55956883E183}" type="presParOf" srcId="{054C8717-186B-47BC-807D-9333D3898399}" destId="{B0732244-2626-4AEB-9263-95AB7C03A721}" srcOrd="5" destOrd="0" presId="urn:microsoft.com/office/officeart/2005/8/layout/cycle2"/>
    <dgm:cxn modelId="{7AF12494-4906-4FB7-A640-0F47D6C8FEF1}" type="presParOf" srcId="{B0732244-2626-4AEB-9263-95AB7C03A721}" destId="{99DB6FC9-1E46-4EC9-8ADC-039AD8CE4B50}" srcOrd="0" destOrd="0" presId="urn:microsoft.com/office/officeart/2005/8/layout/cycle2"/>
    <dgm:cxn modelId="{6787C168-2015-4BFA-ABBA-267D8B6BB307}" type="presParOf" srcId="{054C8717-186B-47BC-807D-9333D3898399}" destId="{9876FCE8-CCB6-4E18-957C-CDBE2D8E8F5A}" srcOrd="6" destOrd="0" presId="urn:microsoft.com/office/officeart/2005/8/layout/cycle2"/>
    <dgm:cxn modelId="{3BA1D4CB-1B85-445B-834F-683ADF422A34}" type="presParOf" srcId="{054C8717-186B-47BC-807D-9333D3898399}" destId="{33C82760-7FF8-40D4-9D9F-7BE925C43584}" srcOrd="7" destOrd="0" presId="urn:microsoft.com/office/officeart/2005/8/layout/cycle2"/>
    <dgm:cxn modelId="{9F55B864-9FCF-4727-B457-20CEBFA23DFC}" type="presParOf" srcId="{33C82760-7FF8-40D4-9D9F-7BE925C43584}" destId="{44F53F30-1E70-4034-ABD6-07083F3895C9}" srcOrd="0" destOrd="0" presId="urn:microsoft.com/office/officeart/2005/8/layout/cycle2"/>
    <dgm:cxn modelId="{78489128-0492-48B9-B742-2CDE8FD96C5A}" type="presParOf" srcId="{054C8717-186B-47BC-807D-9333D3898399}" destId="{265B2FA0-D158-4FA1-97B8-1BC5AED67542}" srcOrd="8" destOrd="0" presId="urn:microsoft.com/office/officeart/2005/8/layout/cycle2"/>
    <dgm:cxn modelId="{BD62A198-97A6-40B1-BCB0-0C58DF62B5EB}" type="presParOf" srcId="{054C8717-186B-47BC-807D-9333D3898399}" destId="{2B9B3882-11B9-4E53-9B96-498F3297036C}" srcOrd="9" destOrd="0" presId="urn:microsoft.com/office/officeart/2005/8/layout/cycle2"/>
    <dgm:cxn modelId="{CF2B002C-179D-4450-8655-64AF6B20ED63}" type="presParOf" srcId="{2B9B3882-11B9-4E53-9B96-498F3297036C}" destId="{F20EEF33-44CF-4563-9154-CD35DE31EB3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F4AC1-0FAE-477C-AD1D-DDD1979CE917}">
      <dsp:nvSpPr>
        <dsp:cNvPr id="0" name=""/>
        <dsp:cNvSpPr/>
      </dsp:nvSpPr>
      <dsp:spPr>
        <a:xfrm>
          <a:off x="0" y="635553"/>
          <a:ext cx="81280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382D57-F272-4198-988A-AD10601B08D0}">
      <dsp:nvSpPr>
        <dsp:cNvPr id="0" name=""/>
        <dsp:cNvSpPr/>
      </dsp:nvSpPr>
      <dsp:spPr>
        <a:xfrm>
          <a:off x="406400" y="30393"/>
          <a:ext cx="5689600" cy="1210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/>
            <a:t>Pupil Wellbeing</a:t>
          </a:r>
        </a:p>
      </dsp:txBody>
      <dsp:txXfrm>
        <a:off x="465483" y="89476"/>
        <a:ext cx="5571434" cy="1092154"/>
      </dsp:txXfrm>
    </dsp:sp>
    <dsp:sp modelId="{75B2C35F-9F2E-41DF-9408-5E571B0CA88C}">
      <dsp:nvSpPr>
        <dsp:cNvPr id="0" name=""/>
        <dsp:cNvSpPr/>
      </dsp:nvSpPr>
      <dsp:spPr>
        <a:xfrm>
          <a:off x="0" y="2495313"/>
          <a:ext cx="81280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76CB79-E744-401F-A57B-AA0A454D57CF}">
      <dsp:nvSpPr>
        <dsp:cNvPr id="0" name=""/>
        <dsp:cNvSpPr/>
      </dsp:nvSpPr>
      <dsp:spPr>
        <a:xfrm>
          <a:off x="406400" y="1890153"/>
          <a:ext cx="5689600" cy="121032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/>
            <a:t>COVID arrangements</a:t>
          </a:r>
        </a:p>
      </dsp:txBody>
      <dsp:txXfrm>
        <a:off x="465483" y="1949236"/>
        <a:ext cx="5571434" cy="1092154"/>
      </dsp:txXfrm>
    </dsp:sp>
    <dsp:sp modelId="{CADB9419-F060-4BEF-8E3F-28D9228CE8C1}">
      <dsp:nvSpPr>
        <dsp:cNvPr id="0" name=""/>
        <dsp:cNvSpPr/>
      </dsp:nvSpPr>
      <dsp:spPr>
        <a:xfrm>
          <a:off x="0" y="4355073"/>
          <a:ext cx="8128000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99256-CB90-4ACA-950E-74B15A18C72E}">
      <dsp:nvSpPr>
        <dsp:cNvPr id="0" name=""/>
        <dsp:cNvSpPr/>
      </dsp:nvSpPr>
      <dsp:spPr>
        <a:xfrm>
          <a:off x="406400" y="3749913"/>
          <a:ext cx="5689600" cy="121032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kern="1200" dirty="0"/>
            <a:t>Communications</a:t>
          </a:r>
        </a:p>
      </dsp:txBody>
      <dsp:txXfrm>
        <a:off x="465483" y="3808996"/>
        <a:ext cx="5571434" cy="10921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1E33E-E8E5-4400-A77F-EE5425E09831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48FA6-6F94-4AD9-A104-F208FFD2E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03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0964DD-60AB-47A3-9422-89C646A52FF7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08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6919-C60E-4775-9C05-BEDFE06D36A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D2A0-67E6-47CE-8D3C-EA071305FC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8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6919-C60E-4775-9C05-BEDFE06D36A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D2A0-67E6-47CE-8D3C-EA071305FC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97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6919-C60E-4775-9C05-BEDFE06D36A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D2A0-67E6-47CE-8D3C-EA071305FC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210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ABF85-8E27-42C1-AC65-7E84362329E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8E2C-695F-4C6D-BA87-211E0E82FB88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9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43C61-D094-4664-865B-6B51A068273D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88A20-B02F-447F-A001-67061B9133A0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54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B7F48-8D05-46AC-9F70-26EFCFBF91B0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94B3C-7E38-4D0C-B930-D15C7F53CA52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57412" y="-236"/>
            <a:ext cx="3906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prstClr val="white"/>
                </a:solidFill>
                <a:latin typeface="Bickley Script" pitchFamily="66" charset="0"/>
                <a:cs typeface="Arial" panose="020B0604020202020204" pitchFamily="34" charset="0"/>
              </a:rPr>
              <a:t>Aspire, Attain, Achieve</a:t>
            </a:r>
          </a:p>
        </p:txBody>
      </p:sp>
      <p:pic>
        <p:nvPicPr>
          <p:cNvPr id="12" name="Picture 11" descr="O:\a Office\Crest &amp; Logos\School Crest\School Crest.jpg"/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102" y1="2931" x2="90000" y2="3634"/>
                        <a14:foregroundMark x1="48136" y1="3634" x2="49492" y2="16295"/>
                        <a14:foregroundMark x1="48983" y1="9730" x2="33559" y2="18288"/>
                        <a14:foregroundMark x1="47627" y1="10434" x2="30678" y2="4572"/>
                        <a14:foregroundMark x1="38305" y1="7268" x2="29322" y2="13013"/>
                        <a14:foregroundMark x1="49492" y1="10082" x2="65085" y2="5627"/>
                        <a14:foregroundMark x1="57627" y1="8089" x2="67797" y2="13951"/>
                        <a14:foregroundMark x1="49492" y1="10082" x2="55763" y2="16061"/>
                        <a14:foregroundMark x1="53390" y1="13130" x2="48475" y2="20868"/>
                        <a14:foregroundMark x1="58136" y1="8206" x2="63220" y2="17585"/>
                        <a14:foregroundMark x1="13729" y1="3283" x2="27966" y2="16061"/>
                        <a14:foregroundMark x1="2373" y1="82181" x2="17119" y2="73857"/>
                        <a14:foregroundMark x1="10000" y1="78546" x2="16610" y2="96366"/>
                        <a14:foregroundMark x1="12373" y1="87339" x2="1356" y2="86049"/>
                        <a14:foregroundMark x1="13559" y1="87925" x2="96780" y2="88863"/>
                        <a14:foregroundMark x1="55593" y1="88980" x2="51525" y2="99297"/>
                        <a14:foregroundMark x1="52881" y1="94725" x2="27458" y2="98124"/>
                        <a14:foregroundMark x1="27288" y1="88277" x2="23559" y2="97655"/>
                        <a14:foregroundMark x1="24915" y1="93083" x2="43898" y2="92732"/>
                        <a14:foregroundMark x1="25932" y1="93083" x2="17119" y2="91208"/>
                        <a14:foregroundMark x1="10000" y1="78781" x2="20339" y2="81829"/>
                        <a14:foregroundMark x1="15085" y1="80539" x2="17119" y2="87925"/>
                        <a14:foregroundMark x1="53390" y1="94842" x2="82542" y2="96717"/>
                        <a14:foregroundMark x1="45763" y1="96014" x2="45763" y2="99062"/>
                        <a14:foregroundMark x1="67797" y1="96366" x2="67797" y2="98945"/>
                        <a14:foregroundMark x1="77458" y1="88863" x2="75932" y2="95780"/>
                        <a14:foregroundMark x1="52881" y1="94373" x2="73559" y2="93200"/>
                        <a14:foregroundMark x1="76271" y1="93083" x2="86780" y2="95662"/>
                        <a14:foregroundMark x1="89492" y1="88863" x2="97288" y2="77608"/>
                        <a14:foregroundMark x1="76949" y1="88980" x2="78305" y2="84760"/>
                        <a14:foregroundMark x1="93390" y1="83705" x2="82034" y2="74560"/>
                        <a14:foregroundMark x1="87288" y1="79132" x2="79831" y2="81829"/>
                        <a14:foregroundMark x1="40678" y1="13951" x2="42373" y2="16999"/>
                        <a14:foregroundMark x1="40678" y1="13951" x2="31525" y2="12778"/>
                        <a14:foregroundMark x1="21186" y1="9730" x2="5763" y2="14654"/>
                        <a14:foregroundMark x1="75593" y1="3634" x2="87797" y2="168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508" y="29379"/>
            <a:ext cx="1400185" cy="1408494"/>
          </a:xfrm>
          <a:prstGeom prst="rect">
            <a:avLst/>
          </a:prstGeom>
          <a:solidFill>
            <a:schemeClr val="tx2">
              <a:lumMod val="50000"/>
              <a:alpha val="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33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86919-C60E-4775-9C05-BEDFE06D36A5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0D2A0-67E6-47CE-8D3C-EA071305FC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84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836">
              <a:srgbClr val="1E3B5D"/>
            </a:gs>
            <a:gs pos="23000">
              <a:schemeClr val="accent1">
                <a:lumMod val="75000"/>
              </a:schemeClr>
            </a:gs>
            <a:gs pos="50000">
              <a:schemeClr val="accent1">
                <a:lumMod val="89000"/>
              </a:schemeClr>
            </a:gs>
            <a:gs pos="70000">
              <a:schemeClr val="tx2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FAE701-8648-4036-B265-CFF29037A039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E12184-94DE-461A-9A61-DB9379A509B9}" type="slidenum">
              <a:rPr lang="en-GB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1"/>
            <a:ext cx="5151707" cy="584539"/>
            <a:chOff x="0" y="0"/>
            <a:chExt cx="12268200" cy="6858000"/>
          </a:xfrm>
        </p:grpSpPr>
        <p:pic>
          <p:nvPicPr>
            <p:cNvPr id="8" name="Picture 7" descr="Graeme High Homecoming Tartan cropped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86100" cy="6858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9" name="Picture 8" descr="Graeme High Homecoming Tartan cropped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700" y="0"/>
              <a:ext cx="3086100" cy="6858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0" name="Picture 9" descr="Graeme High Homecoming Tartan cropped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1400" y="0"/>
              <a:ext cx="3086100" cy="6858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1" name="Picture 10" descr="Graeme High Homecoming Tartan cropped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82100" y="0"/>
              <a:ext cx="3086100" cy="6858000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12" name="Rectangle 11"/>
          <p:cNvSpPr/>
          <p:nvPr userDrawn="1"/>
        </p:nvSpPr>
        <p:spPr>
          <a:xfrm>
            <a:off x="-57412" y="-236"/>
            <a:ext cx="3906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GB" altLang="en-US" sz="3200" b="1" dirty="0">
                <a:solidFill>
                  <a:prstClr val="white"/>
                </a:solidFill>
                <a:latin typeface="Bickley Script" pitchFamily="66" charset="0"/>
                <a:cs typeface="Arial" panose="020B0604020202020204" pitchFamily="34" charset="0"/>
              </a:rPr>
              <a:t>Aspire, Attain, Achieve</a:t>
            </a:r>
          </a:p>
        </p:txBody>
      </p:sp>
    </p:spTree>
    <p:extLst>
      <p:ext uri="{BB962C8B-B14F-4D97-AF65-F5344CB8AC3E}">
        <p14:creationId xmlns:p14="http://schemas.microsoft.com/office/powerpoint/2010/main" val="140518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74" r:id="rId2"/>
    <p:sldLayoutId id="214748366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5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0228" y="1078820"/>
            <a:ext cx="4847771" cy="2387600"/>
          </a:xfrm>
        </p:spPr>
        <p:txBody>
          <a:bodyPr/>
          <a:lstStyle/>
          <a:p>
            <a:r>
              <a:rPr lang="en-GB" dirty="0"/>
              <a:t>Welcome </a:t>
            </a:r>
            <a:br>
              <a:rPr lang="en-GB" dirty="0"/>
            </a:br>
            <a:r>
              <a:rPr lang="en-GB" dirty="0"/>
              <a:t>S1 Families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20228" y="3602038"/>
            <a:ext cx="4847772" cy="1655762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Ms Carroll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21" y="741590"/>
            <a:ext cx="4060271" cy="572089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55087731-3ED4-4530-A9DD-4A9C04D75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7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70"/>
    </mc:Choice>
    <mc:Fallback xmlns="">
      <p:transition spd="slow" advTm="22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79332"/>
          </a:xfrm>
        </p:spPr>
        <p:txBody>
          <a:bodyPr>
            <a:normAutofit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350A7DED-CF66-467E-A1E5-F3703E727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8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51"/>
    </mc:Choice>
    <mc:Fallback xmlns="">
      <p:transition spd="slow" advTm="20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/>
            <a:r>
              <a:rPr lang="en-GB" dirty="0"/>
              <a:t>Pupil Wellbeing – what you are telling us: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2032000" y="1944914"/>
          <a:ext cx="8026400" cy="4193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0B6A92BA-1AC9-4A7B-AE59-39619740CE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65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98"/>
    </mc:Choice>
    <mc:Fallback xmlns="">
      <p:transition spd="slow" advTm="343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6071" t="12404" r="16553"/>
          <a:stretch/>
        </p:blipFill>
        <p:spPr>
          <a:xfrm>
            <a:off x="1871953" y="624114"/>
            <a:ext cx="8157417" cy="626399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6D689E4A-D813-4BEA-ACAE-6BC8FBDA5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276"/>
    </mc:Choice>
    <mc:Fallback xmlns="">
      <p:transition spd="slow" advTm="113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7797" r="28275"/>
          <a:stretch/>
        </p:blipFill>
        <p:spPr>
          <a:xfrm>
            <a:off x="604839" y="1393370"/>
            <a:ext cx="5236780" cy="38390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7909" t="9544" r="26777"/>
          <a:stretch/>
        </p:blipFill>
        <p:spPr>
          <a:xfrm>
            <a:off x="6299199" y="1415141"/>
            <a:ext cx="4833257" cy="381725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5ED4BEC2-1164-4A69-826D-D05ED895C6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6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25"/>
    </mc:Choice>
    <mc:Fallback xmlns="">
      <p:transition spd="slow" advTm="213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GB" dirty="0"/>
              <a:t>COVID arrangements – what you want to know: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1175656" y="1843314"/>
          <a:ext cx="9826171" cy="483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FAB367E0-579F-49ED-A336-133270384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208"/>
    </mc:Choice>
    <mc:Fallback xmlns="">
      <p:transition spd="slow" advTm="293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en-GB" dirty="0"/>
              <a:t>Communications – you asked about: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1988457" y="1872343"/>
          <a:ext cx="7634514" cy="4803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D788C4F4-C525-48A6-A7E1-F9C49BC38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8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54"/>
    </mc:Choice>
    <mc:Fallback xmlns="">
      <p:transition spd="slow" advTm="15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 bwMode="auto">
          <a:xfrm>
            <a:off x="1517712" y="476673"/>
            <a:ext cx="8072438" cy="942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GB" sz="3600" b="1" dirty="0">
                <a:solidFill>
                  <a:schemeClr val="bg1"/>
                </a:solidFill>
                <a:latin typeface="Arial Black" pitchFamily="34" charset="0"/>
              </a:rPr>
              <a:t>House Structure</a:t>
            </a:r>
            <a:endParaRPr lang="en-GB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123" name="TextBox 11"/>
          <p:cNvSpPr txBox="1">
            <a:spLocks noChangeArrowheads="1"/>
          </p:cNvSpPr>
          <p:nvPr/>
        </p:nvSpPr>
        <p:spPr bwMode="auto">
          <a:xfrm>
            <a:off x="1544894" y="836712"/>
            <a:ext cx="9124933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prstClr val="white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prstClr val="white"/>
                </a:solidFill>
              </a:rPr>
              <a:t>Your son or daughter has been placed into one of 4 Houses in Graeme High.  The House structure is really important to us and your child.</a:t>
            </a:r>
            <a:endParaRPr lang="en-GB" sz="2400" b="1" dirty="0">
              <a:solidFill>
                <a:srgbClr val="CC00FF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prstClr val="white"/>
                </a:solidFill>
              </a:rPr>
              <a:t>The four Houses are –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prstClr val="white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FF0000"/>
                </a:solidFill>
              </a:rPr>
              <a:t>Lockhart House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FFFF00"/>
                </a:solidFill>
              </a:rPr>
              <a:t>Morrison House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846AF4"/>
                </a:solidFill>
              </a:rPr>
              <a:t>Steele House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B0F0"/>
                </a:solidFill>
              </a:rPr>
              <a:t>Thomson House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srgbClr val="FF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prstClr val="white"/>
                </a:solidFill>
              </a:rPr>
              <a:t>The House system is used in order to provide a support network for your child.  Your child is supported by their House team throughout their time at Graeme High School.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 b="1" dirty="0">
              <a:solidFill>
                <a:prstClr val="white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prstClr val="white"/>
                </a:solidFill>
              </a:rPr>
              <a:t>The House teams also compete to win various House Trophies and competitions as well as supporting our House charities.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 dirty="0">
              <a:solidFill>
                <a:prstClr val="white"/>
              </a:solidFill>
              <a:latin typeface="Arial Black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7C22BA38-EFBE-469A-96E7-375752A30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7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72"/>
    </mc:Choice>
    <mc:Fallback xmlns="">
      <p:transition spd="slow" advTm="22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452794" y="150017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2135560" y="2564904"/>
            <a:ext cx="2736304" cy="24482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1809751" y="1357313"/>
            <a:ext cx="3357563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4400" b="1" dirty="0">
              <a:solidFill>
                <a:prstClr val="white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4400" b="1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400" b="1" dirty="0">
                <a:solidFill>
                  <a:prstClr val="black"/>
                </a:solidFill>
              </a:rPr>
              <a:t>House Support Structure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4400" b="1" dirty="0">
              <a:solidFill>
                <a:prstClr val="white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xmlns="" id="{1E255145-E6FF-4626-8536-D876332C5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3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18"/>
    </mc:Choice>
    <mc:Fallback xmlns="">
      <p:transition spd="slow" advTm="62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 bwMode="auto">
          <a:xfrm>
            <a:off x="1524000" y="782839"/>
            <a:ext cx="8072438" cy="942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GB" sz="3200" b="1" dirty="0">
                <a:solidFill>
                  <a:schemeClr val="bg1"/>
                </a:solidFill>
              </a:rPr>
              <a:t>  </a:t>
            </a:r>
            <a:r>
              <a:rPr lang="en-GB" sz="3200" b="1" u="sng" dirty="0">
                <a:solidFill>
                  <a:schemeClr val="bg1"/>
                </a:solidFill>
              </a:rPr>
              <a:t>House support structure – Core Support team</a:t>
            </a:r>
          </a:p>
        </p:txBody>
      </p:sp>
      <p:sp>
        <p:nvSpPr>
          <p:cNvPr id="2" name="Rectangle 1"/>
          <p:cNvSpPr/>
          <p:nvPr/>
        </p:nvSpPr>
        <p:spPr>
          <a:xfrm>
            <a:off x="1952626" y="2202486"/>
            <a:ext cx="8247831" cy="41788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b="1" u="sng" dirty="0">
                <a:solidFill>
                  <a:prstClr val="white"/>
                </a:solidFill>
              </a:rPr>
              <a:t>House support structure – Core Support team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243" name="TextBox 11"/>
          <p:cNvSpPr txBox="1">
            <a:spLocks noChangeArrowheads="1"/>
          </p:cNvSpPr>
          <p:nvPr/>
        </p:nvSpPr>
        <p:spPr bwMode="auto">
          <a:xfrm>
            <a:off x="2063552" y="2210574"/>
            <a:ext cx="8510128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u="sng" dirty="0">
                <a:solidFill>
                  <a:prstClr val="black"/>
                </a:solidFill>
              </a:rPr>
              <a:t>Depute Head of House</a:t>
            </a:r>
            <a:r>
              <a:rPr lang="en-GB" sz="2000" b="1" dirty="0">
                <a:solidFill>
                  <a:prstClr val="black"/>
                </a:solidFill>
              </a:rPr>
              <a:t>	(Named Person)	</a:t>
            </a:r>
            <a:r>
              <a:rPr lang="en-GB" sz="2000" b="1" dirty="0">
                <a:solidFill>
                  <a:srgbClr val="FF0000"/>
                </a:solidFill>
              </a:rPr>
              <a:t>Lockhart - Mrs Dunning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FF0000"/>
                </a:solidFill>
              </a:rPr>
              <a:t>					</a:t>
            </a:r>
            <a:r>
              <a:rPr lang="en-GB" sz="2000" b="1" dirty="0">
                <a:solidFill>
                  <a:srgbClr val="FFCC00"/>
                </a:solidFill>
              </a:rPr>
              <a:t>Morrison – Mrs Forbes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FFCC00"/>
                </a:solidFill>
              </a:rPr>
              <a:t>					</a:t>
            </a:r>
            <a:r>
              <a:rPr lang="en-GB" sz="2000" b="1" dirty="0">
                <a:solidFill>
                  <a:srgbClr val="7030A0"/>
                </a:solidFill>
              </a:rPr>
              <a:t>Steele – Miss Bradley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rgbClr val="FFCC00"/>
                </a:solidFill>
              </a:rPr>
              <a:t>					</a:t>
            </a:r>
            <a:r>
              <a:rPr lang="en-GB" sz="2000" b="1" dirty="0">
                <a:solidFill>
                  <a:srgbClr val="00B0F0"/>
                </a:solidFill>
              </a:rPr>
              <a:t>Thomson – Miss Ringrose</a:t>
            </a:r>
            <a:endParaRPr lang="en-GB" sz="2000" b="1" dirty="0">
              <a:solidFill>
                <a:srgbClr val="FF0000"/>
              </a:solidFill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prstClr val="black"/>
                </a:solidFill>
              </a:rPr>
              <a:t>has an overview of your child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prstClr val="black"/>
                </a:solidFill>
              </a:rPr>
              <a:t>will be your main point of contact at the school regarding: 	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prstClr val="black"/>
                </a:solidFill>
              </a:rPr>
              <a:t>attendance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prstClr val="black"/>
                </a:solidFill>
              </a:rPr>
              <a:t>academic performance 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prstClr val="black"/>
                </a:solidFill>
              </a:rPr>
              <a:t>personal issues </a:t>
            </a:r>
          </a:p>
          <a:p>
            <a:pPr marL="800100" lvl="1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GB" sz="2000" b="1" dirty="0">
                <a:solidFill>
                  <a:prstClr val="black"/>
                </a:solidFill>
              </a:rPr>
              <a:t>social and emotional issues.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prstClr val="black"/>
                </a:solidFill>
              </a:rPr>
              <a:t>Their role involves providing a liaison between the home and the school to ensure that your child is provided with everything they need to reach their potential.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white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prstClr val="white"/>
              </a:solidFill>
              <a:latin typeface="Arial Black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xmlns="" id="{F45E9BA1-3A38-4E50-A208-84FFD03059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59"/>
    </mc:Choice>
    <mc:Fallback xmlns="">
      <p:transition spd="slow" advTm="20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en-GB" dirty="0"/>
              <a:t>Communications – you asked about:</a:t>
            </a:r>
          </a:p>
        </p:txBody>
      </p:sp>
      <p:graphicFrame>
        <p:nvGraphicFramePr>
          <p:cNvPr id="3" name="Diagram 2"/>
          <p:cNvGraphicFramePr/>
          <p:nvPr/>
        </p:nvGraphicFramePr>
        <p:xfrm>
          <a:off x="1988457" y="1872343"/>
          <a:ext cx="7634514" cy="4803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80B0A206-2650-4C1C-971C-21DDDE71FE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8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767"/>
    </mc:Choice>
    <mc:Fallback xmlns="">
      <p:transition spd="slow" advTm="111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1775520" y="1600200"/>
            <a:ext cx="2592288" cy="4853136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You can access our E-Handbook through our school website.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This provides you with additional 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229" y="1348172"/>
            <a:ext cx="5410567" cy="4080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69205">
            <a:off x="4398565" y="4002686"/>
            <a:ext cx="3133616" cy="1682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732013">
            <a:off x="4510414" y="2162750"/>
            <a:ext cx="4583164" cy="30871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D421BD2B-05DE-4295-A8FA-213F15DE5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69700" y="6235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95"/>
    </mc:Choice>
    <mc:Fallback xmlns="">
      <p:transition spd="slow" advTm="50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249</Words>
  <Application>Microsoft Office PowerPoint</Application>
  <PresentationFormat>Widescreen</PresentationFormat>
  <Paragraphs>69</Paragraphs>
  <Slides>12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Bickley Script</vt:lpstr>
      <vt:lpstr>Calibri</vt:lpstr>
      <vt:lpstr>Calibri Light</vt:lpstr>
      <vt:lpstr>Wingdings</vt:lpstr>
      <vt:lpstr>Office Theme</vt:lpstr>
      <vt:lpstr>1_Office Theme</vt:lpstr>
      <vt:lpstr>Welcome  S1 Families</vt:lpstr>
      <vt:lpstr>  </vt:lpstr>
      <vt:lpstr>Pupil Wellbeing – what you are telling us:</vt:lpstr>
      <vt:lpstr>PowerPoint Presentation</vt:lpstr>
      <vt:lpstr>PowerPoint Presentation</vt:lpstr>
      <vt:lpstr>COVID arrangements – what you want to know:</vt:lpstr>
      <vt:lpstr>Communications – you asked about:</vt:lpstr>
      <vt:lpstr>House Structure</vt:lpstr>
      <vt:lpstr>PowerPoint Presentation</vt:lpstr>
      <vt:lpstr>  House support structure – Core Support team</vt:lpstr>
      <vt:lpstr>Communications – you asked about: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 Carroll</dc:creator>
  <cp:lastModifiedBy>Lesley Carroll</cp:lastModifiedBy>
  <cp:revision>3</cp:revision>
  <dcterms:created xsi:type="dcterms:W3CDTF">2020-12-11T13:35:56Z</dcterms:created>
  <dcterms:modified xsi:type="dcterms:W3CDTF">2020-12-14T09:28:18Z</dcterms:modified>
</cp:coreProperties>
</file>