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80" r:id="rId4"/>
    <p:sldId id="279" r:id="rId5"/>
    <p:sldId id="268" r:id="rId6"/>
    <p:sldId id="269" r:id="rId7"/>
    <p:sldId id="270" r:id="rId8"/>
    <p:sldId id="261" r:id="rId9"/>
    <p:sldId id="272" r:id="rId10"/>
    <p:sldId id="274" r:id="rId11"/>
    <p:sldId id="278" r:id="rId12"/>
    <p:sldId id="265" r:id="rId13"/>
    <p:sldId id="275" r:id="rId14"/>
    <p:sldId id="262" r:id="rId15"/>
    <p:sldId id="264" r:id="rId16"/>
    <p:sldId id="263" r:id="rId17"/>
    <p:sldId id="273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3" autoAdjust="0"/>
    <p:restoredTop sz="94660"/>
  </p:normalViewPr>
  <p:slideViewPr>
    <p:cSldViewPr snapToGrid="0">
      <p:cViewPr varScale="1">
        <p:scale>
          <a:sx n="62" d="100"/>
          <a:sy n="62" d="100"/>
        </p:scale>
        <p:origin x="58" y="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1EB05-FB7D-4155-BC87-9758AC207C9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1FE9993-AABA-4E43-95AB-E1B28C4A13BE}">
      <dgm:prSet phldrT="[Text]"/>
      <dgm:spPr/>
      <dgm:t>
        <a:bodyPr/>
        <a:lstStyle/>
        <a:p>
          <a:r>
            <a:rPr lang="en-GB" dirty="0" smtClean="0"/>
            <a:t> 49 Survey returns</a:t>
          </a:r>
          <a:endParaRPr lang="en-GB" dirty="0"/>
        </a:p>
      </dgm:t>
    </dgm:pt>
    <dgm:pt modelId="{F8CCBA9E-CDD6-416F-B400-01CF13D94DDB}" type="parTrans" cxnId="{D4E34B37-F21C-46EA-BC1B-2E60BDC621BA}">
      <dgm:prSet/>
      <dgm:spPr/>
      <dgm:t>
        <a:bodyPr/>
        <a:lstStyle/>
        <a:p>
          <a:endParaRPr lang="en-GB"/>
        </a:p>
      </dgm:t>
    </dgm:pt>
    <dgm:pt modelId="{74E3ED3D-5C27-4539-ADEB-6C6B0DA43EE4}" type="sibTrans" cxnId="{D4E34B37-F21C-46EA-BC1B-2E60BDC621BA}">
      <dgm:prSet/>
      <dgm:spPr/>
      <dgm:t>
        <a:bodyPr/>
        <a:lstStyle/>
        <a:p>
          <a:endParaRPr lang="en-GB"/>
        </a:p>
      </dgm:t>
    </dgm:pt>
    <dgm:pt modelId="{8FB2E083-B9BF-4CC9-A936-17B2E7662C51}">
      <dgm:prSet phldrT="[Text]"/>
      <dgm:spPr/>
      <dgm:t>
        <a:bodyPr/>
        <a:lstStyle/>
        <a:p>
          <a:r>
            <a:rPr lang="en-GB" dirty="0" smtClean="0"/>
            <a:t>Feedback</a:t>
          </a:r>
          <a:endParaRPr lang="en-GB" dirty="0"/>
        </a:p>
      </dgm:t>
    </dgm:pt>
    <dgm:pt modelId="{B42D09F0-4FA8-425C-B6CF-E089DEC0DA6A}" type="parTrans" cxnId="{F6486CE1-3A90-48F9-804E-41FF4034CB46}">
      <dgm:prSet/>
      <dgm:spPr/>
      <dgm:t>
        <a:bodyPr/>
        <a:lstStyle/>
        <a:p>
          <a:endParaRPr lang="en-GB"/>
        </a:p>
      </dgm:t>
    </dgm:pt>
    <dgm:pt modelId="{7A4FA3A5-B988-4E61-9B39-432FB951E64E}" type="sibTrans" cxnId="{F6486CE1-3A90-48F9-804E-41FF4034CB46}">
      <dgm:prSet/>
      <dgm:spPr/>
      <dgm:t>
        <a:bodyPr/>
        <a:lstStyle/>
        <a:p>
          <a:endParaRPr lang="en-GB"/>
        </a:p>
      </dgm:t>
    </dgm:pt>
    <dgm:pt modelId="{62D067E5-4B32-4F15-A083-366E9F4F9CE4}">
      <dgm:prSet phldrT="[Text]"/>
      <dgm:spPr/>
      <dgm:t>
        <a:bodyPr/>
        <a:lstStyle/>
        <a:p>
          <a:r>
            <a:rPr lang="en-GB" dirty="0" smtClean="0"/>
            <a:t>11 families positive @ materials/approaches</a:t>
          </a:r>
          <a:endParaRPr lang="en-GB" dirty="0"/>
        </a:p>
      </dgm:t>
    </dgm:pt>
    <dgm:pt modelId="{282F1366-7902-4B27-AA88-303C2442C0B5}" type="parTrans" cxnId="{D1A4A9DC-C155-41C6-97C4-F474E6D93065}">
      <dgm:prSet/>
      <dgm:spPr/>
      <dgm:t>
        <a:bodyPr/>
        <a:lstStyle/>
        <a:p>
          <a:endParaRPr lang="en-GB"/>
        </a:p>
      </dgm:t>
    </dgm:pt>
    <dgm:pt modelId="{01D8F1C4-B713-4D20-AC84-E62C278EC031}" type="sibTrans" cxnId="{D1A4A9DC-C155-41C6-97C4-F474E6D93065}">
      <dgm:prSet/>
      <dgm:spPr/>
      <dgm:t>
        <a:bodyPr/>
        <a:lstStyle/>
        <a:p>
          <a:endParaRPr lang="en-GB"/>
        </a:p>
      </dgm:t>
    </dgm:pt>
    <dgm:pt modelId="{F91F3BF1-F60B-436A-9C77-CF55CEA7333C}">
      <dgm:prSet phldrT="[Text]"/>
      <dgm:spPr/>
      <dgm:t>
        <a:bodyPr/>
        <a:lstStyle/>
        <a:p>
          <a:r>
            <a:rPr lang="en-GB" dirty="0" smtClean="0"/>
            <a:t>5 families negative @ materials/approaches</a:t>
          </a:r>
          <a:endParaRPr lang="en-GB" dirty="0"/>
        </a:p>
      </dgm:t>
    </dgm:pt>
    <dgm:pt modelId="{17C0BEAA-6F0E-4851-8D80-7EC54405B195}" type="parTrans" cxnId="{83429E7E-1526-4F06-B905-5CC3B9477B04}">
      <dgm:prSet/>
      <dgm:spPr/>
      <dgm:t>
        <a:bodyPr/>
        <a:lstStyle/>
        <a:p>
          <a:endParaRPr lang="en-GB"/>
        </a:p>
      </dgm:t>
    </dgm:pt>
    <dgm:pt modelId="{27C600A0-17A2-4D3E-B065-50BB24E72686}" type="sibTrans" cxnId="{83429E7E-1526-4F06-B905-5CC3B9477B04}">
      <dgm:prSet/>
      <dgm:spPr/>
      <dgm:t>
        <a:bodyPr/>
        <a:lstStyle/>
        <a:p>
          <a:endParaRPr lang="en-GB"/>
        </a:p>
      </dgm:t>
    </dgm:pt>
    <dgm:pt modelId="{74A4ECC6-E103-400E-B429-BE487557A8F8}">
      <dgm:prSet phldrT="[Text]"/>
      <dgm:spPr/>
      <dgm:t>
        <a:bodyPr/>
        <a:lstStyle/>
        <a:p>
          <a:r>
            <a:rPr lang="en-GB" dirty="0" smtClean="0"/>
            <a:t>Next steps</a:t>
          </a:r>
          <a:endParaRPr lang="en-GB" dirty="0"/>
        </a:p>
      </dgm:t>
    </dgm:pt>
    <dgm:pt modelId="{287F011B-FD24-4241-A6F1-176FF20B40F5}" type="parTrans" cxnId="{7407C64A-E337-4C57-9E3E-FB9529DEBCB5}">
      <dgm:prSet/>
      <dgm:spPr/>
      <dgm:t>
        <a:bodyPr/>
        <a:lstStyle/>
        <a:p>
          <a:endParaRPr lang="en-GB"/>
        </a:p>
      </dgm:t>
    </dgm:pt>
    <dgm:pt modelId="{A07E81AD-2A69-4B70-9F29-1C89358F1916}" type="sibTrans" cxnId="{7407C64A-E337-4C57-9E3E-FB9529DEBCB5}">
      <dgm:prSet/>
      <dgm:spPr/>
      <dgm:t>
        <a:bodyPr/>
        <a:lstStyle/>
        <a:p>
          <a:endParaRPr lang="en-GB"/>
        </a:p>
      </dgm:t>
    </dgm:pt>
    <dgm:pt modelId="{E98C1D75-102B-48AC-B326-A312A3671F04}">
      <dgm:prSet phldrT="[Text]"/>
      <dgm:spPr/>
      <dgm:t>
        <a:bodyPr/>
        <a:lstStyle/>
        <a:p>
          <a:r>
            <a:rPr lang="en-GB" dirty="0" smtClean="0"/>
            <a:t>Common formats, National Materials</a:t>
          </a:r>
          <a:endParaRPr lang="en-GB" dirty="0"/>
        </a:p>
      </dgm:t>
    </dgm:pt>
    <dgm:pt modelId="{CFE4C651-6FB8-42C8-B2B3-C200B82AF943}" type="parTrans" cxnId="{EA3D3C7F-E6D3-4DE3-815B-95003AF7C8E8}">
      <dgm:prSet/>
      <dgm:spPr/>
      <dgm:t>
        <a:bodyPr/>
        <a:lstStyle/>
        <a:p>
          <a:endParaRPr lang="en-GB"/>
        </a:p>
      </dgm:t>
    </dgm:pt>
    <dgm:pt modelId="{E64793F5-D0ED-4587-AD94-D610103A5B49}" type="sibTrans" cxnId="{EA3D3C7F-E6D3-4DE3-815B-95003AF7C8E8}">
      <dgm:prSet/>
      <dgm:spPr/>
      <dgm:t>
        <a:bodyPr/>
        <a:lstStyle/>
        <a:p>
          <a:endParaRPr lang="en-GB"/>
        </a:p>
      </dgm:t>
    </dgm:pt>
    <dgm:pt modelId="{726E5147-1F71-4D7E-8B3B-08E1F10F9D37}">
      <dgm:prSet phldrT="[Text]"/>
      <dgm:spPr/>
      <dgm:t>
        <a:bodyPr/>
        <a:lstStyle/>
        <a:p>
          <a:r>
            <a:rPr lang="en-GB" dirty="0" smtClean="0"/>
            <a:t>Examples pupil journeys, better web links</a:t>
          </a:r>
          <a:endParaRPr lang="en-GB" dirty="0"/>
        </a:p>
      </dgm:t>
    </dgm:pt>
    <dgm:pt modelId="{E434E6BA-4EE5-4C47-A86E-F1CAEA3A2002}" type="parTrans" cxnId="{5F303D9A-7B95-4D34-AC8E-38940213867A}">
      <dgm:prSet/>
      <dgm:spPr/>
      <dgm:t>
        <a:bodyPr/>
        <a:lstStyle/>
        <a:p>
          <a:endParaRPr lang="en-GB"/>
        </a:p>
      </dgm:t>
    </dgm:pt>
    <dgm:pt modelId="{9F5782F7-E4D3-41F1-BED2-0E1D5BB3304B}" type="sibTrans" cxnId="{5F303D9A-7B95-4D34-AC8E-38940213867A}">
      <dgm:prSet/>
      <dgm:spPr/>
      <dgm:t>
        <a:bodyPr/>
        <a:lstStyle/>
        <a:p>
          <a:endParaRPr lang="en-GB"/>
        </a:p>
      </dgm:t>
    </dgm:pt>
    <dgm:pt modelId="{9B301530-DF00-45C5-B330-3B3167F931D5}">
      <dgm:prSet phldrT="[Text]"/>
      <dgm:spPr/>
      <dgm:t>
        <a:bodyPr/>
        <a:lstStyle/>
        <a:p>
          <a:r>
            <a:rPr lang="en-GB" dirty="0" smtClean="0"/>
            <a:t>29 with no experience of options</a:t>
          </a:r>
          <a:endParaRPr lang="en-GB" dirty="0"/>
        </a:p>
      </dgm:t>
    </dgm:pt>
    <dgm:pt modelId="{51EEB704-EF59-4797-866C-4A7503A4EA54}" type="sibTrans" cxnId="{881C5F12-2B1B-4414-88A1-2D0CD9BD3F4F}">
      <dgm:prSet/>
      <dgm:spPr/>
      <dgm:t>
        <a:bodyPr/>
        <a:lstStyle/>
        <a:p>
          <a:endParaRPr lang="en-GB"/>
        </a:p>
      </dgm:t>
    </dgm:pt>
    <dgm:pt modelId="{B21C2876-8CA1-4BD0-A903-FBF0F9008DF5}" type="parTrans" cxnId="{881C5F12-2B1B-4414-88A1-2D0CD9BD3F4F}">
      <dgm:prSet/>
      <dgm:spPr/>
      <dgm:t>
        <a:bodyPr/>
        <a:lstStyle/>
        <a:p>
          <a:endParaRPr lang="en-GB"/>
        </a:p>
      </dgm:t>
    </dgm:pt>
    <dgm:pt modelId="{074198B0-D3D9-49A1-8FED-DFA6C221A735}" type="pres">
      <dgm:prSet presAssocID="{6C51EB05-FB7D-4155-BC87-9758AC207C9C}" presName="linear" presStyleCnt="0">
        <dgm:presLayoutVars>
          <dgm:dir/>
          <dgm:resizeHandles val="exact"/>
        </dgm:presLayoutVars>
      </dgm:prSet>
      <dgm:spPr/>
    </dgm:pt>
    <dgm:pt modelId="{AE596FA7-D2CC-43D8-BCDC-C8A4B97C3538}" type="pres">
      <dgm:prSet presAssocID="{C1FE9993-AABA-4E43-95AB-E1B28C4A13BE}" presName="comp" presStyleCnt="0"/>
      <dgm:spPr/>
    </dgm:pt>
    <dgm:pt modelId="{EAD78944-BE09-4161-9BD2-B2FBEB5832F6}" type="pres">
      <dgm:prSet presAssocID="{C1FE9993-AABA-4E43-95AB-E1B28C4A13BE}" presName="box" presStyleLbl="node1" presStyleIdx="0" presStyleCnt="3"/>
      <dgm:spPr/>
      <dgm:t>
        <a:bodyPr/>
        <a:lstStyle/>
        <a:p>
          <a:endParaRPr lang="en-GB"/>
        </a:p>
      </dgm:t>
    </dgm:pt>
    <dgm:pt modelId="{F2C1E323-65EA-42AC-B0F6-E9F96D5E4610}" type="pres">
      <dgm:prSet presAssocID="{C1FE9993-AABA-4E43-95AB-E1B28C4A13BE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5726DC85-C5AC-49BC-A427-996D6AF10847}" type="pres">
      <dgm:prSet presAssocID="{C1FE9993-AABA-4E43-95AB-E1B28C4A13B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0C7DAE-F422-480C-9695-B8206CA7A07D}" type="pres">
      <dgm:prSet presAssocID="{74E3ED3D-5C27-4539-ADEB-6C6B0DA43EE4}" presName="spacer" presStyleCnt="0"/>
      <dgm:spPr/>
    </dgm:pt>
    <dgm:pt modelId="{83C7A41B-459E-4490-8FDA-83AAAEAAB300}" type="pres">
      <dgm:prSet presAssocID="{8FB2E083-B9BF-4CC9-A936-17B2E7662C51}" presName="comp" presStyleCnt="0"/>
      <dgm:spPr/>
    </dgm:pt>
    <dgm:pt modelId="{5AA39DFA-ED2E-40BC-9AEB-C94C286BA5E8}" type="pres">
      <dgm:prSet presAssocID="{8FB2E083-B9BF-4CC9-A936-17B2E7662C51}" presName="box" presStyleLbl="node1" presStyleIdx="1" presStyleCnt="3"/>
      <dgm:spPr/>
      <dgm:t>
        <a:bodyPr/>
        <a:lstStyle/>
        <a:p>
          <a:endParaRPr lang="en-GB"/>
        </a:p>
      </dgm:t>
    </dgm:pt>
    <dgm:pt modelId="{4D1A1D82-9760-4FEC-A5A8-139D5E1AA1C7}" type="pres">
      <dgm:prSet presAssocID="{8FB2E083-B9BF-4CC9-A936-17B2E7662C51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BC0B58B-35CA-41FD-BB5A-614C999CFA8B}" type="pres">
      <dgm:prSet presAssocID="{8FB2E083-B9BF-4CC9-A936-17B2E7662C5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AAAAE2-3A83-4008-B4F8-80DF50416B87}" type="pres">
      <dgm:prSet presAssocID="{7A4FA3A5-B988-4E61-9B39-432FB951E64E}" presName="spacer" presStyleCnt="0"/>
      <dgm:spPr/>
    </dgm:pt>
    <dgm:pt modelId="{842D02FF-51D0-4D9F-9A46-14F6751C0F20}" type="pres">
      <dgm:prSet presAssocID="{74A4ECC6-E103-400E-B429-BE487557A8F8}" presName="comp" presStyleCnt="0"/>
      <dgm:spPr/>
    </dgm:pt>
    <dgm:pt modelId="{E120487D-8972-4250-AE3E-93AED40DFA73}" type="pres">
      <dgm:prSet presAssocID="{74A4ECC6-E103-400E-B429-BE487557A8F8}" presName="box" presStyleLbl="node1" presStyleIdx="2" presStyleCnt="3"/>
      <dgm:spPr/>
    </dgm:pt>
    <dgm:pt modelId="{1FD8B67D-DDFA-45DF-825B-13D428829BC8}" type="pres">
      <dgm:prSet presAssocID="{74A4ECC6-E103-400E-B429-BE487557A8F8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36D7047-4882-4D62-86EB-A6C4A283DEF2}" type="pres">
      <dgm:prSet presAssocID="{74A4ECC6-E103-400E-B429-BE487557A8F8}" presName="text" presStyleLbl="node1" presStyleIdx="2" presStyleCnt="3">
        <dgm:presLayoutVars>
          <dgm:bulletEnabled val="1"/>
        </dgm:presLayoutVars>
      </dgm:prSet>
      <dgm:spPr/>
    </dgm:pt>
  </dgm:ptLst>
  <dgm:cxnLst>
    <dgm:cxn modelId="{4FD9615A-24E7-4AE1-AFFB-A53F3EA83EED}" type="presOf" srcId="{9B301530-DF00-45C5-B330-3B3167F931D5}" destId="{EAD78944-BE09-4161-9BD2-B2FBEB5832F6}" srcOrd="0" destOrd="1" presId="urn:microsoft.com/office/officeart/2005/8/layout/vList4"/>
    <dgm:cxn modelId="{2118CDEE-E728-4033-AC1C-439C6D20D145}" type="presOf" srcId="{E98C1D75-102B-48AC-B326-A312A3671F04}" destId="{836D7047-4882-4D62-86EB-A6C4A283DEF2}" srcOrd="1" destOrd="1" presId="urn:microsoft.com/office/officeart/2005/8/layout/vList4"/>
    <dgm:cxn modelId="{F6486CE1-3A90-48F9-804E-41FF4034CB46}" srcId="{6C51EB05-FB7D-4155-BC87-9758AC207C9C}" destId="{8FB2E083-B9BF-4CC9-A936-17B2E7662C51}" srcOrd="1" destOrd="0" parTransId="{B42D09F0-4FA8-425C-B6CF-E089DEC0DA6A}" sibTransId="{7A4FA3A5-B988-4E61-9B39-432FB951E64E}"/>
    <dgm:cxn modelId="{FAF933FD-7BB2-4E0F-982D-3E5BCC66D8FF}" type="presOf" srcId="{6C51EB05-FB7D-4155-BC87-9758AC207C9C}" destId="{074198B0-D3D9-49A1-8FED-DFA6C221A735}" srcOrd="0" destOrd="0" presId="urn:microsoft.com/office/officeart/2005/8/layout/vList4"/>
    <dgm:cxn modelId="{101B5A7B-359D-4753-B81E-856D207E53ED}" type="presOf" srcId="{62D067E5-4B32-4F15-A083-366E9F4F9CE4}" destId="{6BC0B58B-35CA-41FD-BB5A-614C999CFA8B}" srcOrd="1" destOrd="1" presId="urn:microsoft.com/office/officeart/2005/8/layout/vList4"/>
    <dgm:cxn modelId="{C19E0CD8-60D1-4EBA-80AB-3F92FC943DC5}" type="presOf" srcId="{8FB2E083-B9BF-4CC9-A936-17B2E7662C51}" destId="{5AA39DFA-ED2E-40BC-9AEB-C94C286BA5E8}" srcOrd="0" destOrd="0" presId="urn:microsoft.com/office/officeart/2005/8/layout/vList4"/>
    <dgm:cxn modelId="{EA3D3C7F-E6D3-4DE3-815B-95003AF7C8E8}" srcId="{74A4ECC6-E103-400E-B429-BE487557A8F8}" destId="{E98C1D75-102B-48AC-B326-A312A3671F04}" srcOrd="0" destOrd="0" parTransId="{CFE4C651-6FB8-42C8-B2B3-C200B82AF943}" sibTransId="{E64793F5-D0ED-4587-AD94-D610103A5B49}"/>
    <dgm:cxn modelId="{881C5F12-2B1B-4414-88A1-2D0CD9BD3F4F}" srcId="{C1FE9993-AABA-4E43-95AB-E1B28C4A13BE}" destId="{9B301530-DF00-45C5-B330-3B3167F931D5}" srcOrd="0" destOrd="0" parTransId="{B21C2876-8CA1-4BD0-A903-FBF0F9008DF5}" sibTransId="{51EEB704-EF59-4797-866C-4A7503A4EA54}"/>
    <dgm:cxn modelId="{B0886E97-1766-405E-9858-F213213C47C8}" type="presOf" srcId="{C1FE9993-AABA-4E43-95AB-E1B28C4A13BE}" destId="{5726DC85-C5AC-49BC-A427-996D6AF10847}" srcOrd="1" destOrd="0" presId="urn:microsoft.com/office/officeart/2005/8/layout/vList4"/>
    <dgm:cxn modelId="{83429E7E-1526-4F06-B905-5CC3B9477B04}" srcId="{8FB2E083-B9BF-4CC9-A936-17B2E7662C51}" destId="{F91F3BF1-F60B-436A-9C77-CF55CEA7333C}" srcOrd="1" destOrd="0" parTransId="{17C0BEAA-6F0E-4851-8D80-7EC54405B195}" sibTransId="{27C600A0-17A2-4D3E-B065-50BB24E72686}"/>
    <dgm:cxn modelId="{2ED067BC-61A6-4F1D-B25F-19C3FF6FC54A}" type="presOf" srcId="{F91F3BF1-F60B-436A-9C77-CF55CEA7333C}" destId="{5AA39DFA-ED2E-40BC-9AEB-C94C286BA5E8}" srcOrd="0" destOrd="2" presId="urn:microsoft.com/office/officeart/2005/8/layout/vList4"/>
    <dgm:cxn modelId="{F9E86729-2B7A-4D54-9334-216536AF3DFB}" type="presOf" srcId="{74A4ECC6-E103-400E-B429-BE487557A8F8}" destId="{836D7047-4882-4D62-86EB-A6C4A283DEF2}" srcOrd="1" destOrd="0" presId="urn:microsoft.com/office/officeart/2005/8/layout/vList4"/>
    <dgm:cxn modelId="{D4E34B37-F21C-46EA-BC1B-2E60BDC621BA}" srcId="{6C51EB05-FB7D-4155-BC87-9758AC207C9C}" destId="{C1FE9993-AABA-4E43-95AB-E1B28C4A13BE}" srcOrd="0" destOrd="0" parTransId="{F8CCBA9E-CDD6-416F-B400-01CF13D94DDB}" sibTransId="{74E3ED3D-5C27-4539-ADEB-6C6B0DA43EE4}"/>
    <dgm:cxn modelId="{90E135F9-9A62-4A72-B907-54DD2421C97F}" type="presOf" srcId="{E98C1D75-102B-48AC-B326-A312A3671F04}" destId="{E120487D-8972-4250-AE3E-93AED40DFA73}" srcOrd="0" destOrd="1" presId="urn:microsoft.com/office/officeart/2005/8/layout/vList4"/>
    <dgm:cxn modelId="{7FC7B079-6808-489C-8855-D56C10CA6CCD}" type="presOf" srcId="{F91F3BF1-F60B-436A-9C77-CF55CEA7333C}" destId="{6BC0B58B-35CA-41FD-BB5A-614C999CFA8B}" srcOrd="1" destOrd="2" presId="urn:microsoft.com/office/officeart/2005/8/layout/vList4"/>
    <dgm:cxn modelId="{5F303D9A-7B95-4D34-AC8E-38940213867A}" srcId="{74A4ECC6-E103-400E-B429-BE487557A8F8}" destId="{726E5147-1F71-4D7E-8B3B-08E1F10F9D37}" srcOrd="1" destOrd="0" parTransId="{E434E6BA-4EE5-4C47-A86E-F1CAEA3A2002}" sibTransId="{9F5782F7-E4D3-41F1-BED2-0E1D5BB3304B}"/>
    <dgm:cxn modelId="{B587E461-D362-4BE9-B018-CD6A9345F80C}" type="presOf" srcId="{62D067E5-4B32-4F15-A083-366E9F4F9CE4}" destId="{5AA39DFA-ED2E-40BC-9AEB-C94C286BA5E8}" srcOrd="0" destOrd="1" presId="urn:microsoft.com/office/officeart/2005/8/layout/vList4"/>
    <dgm:cxn modelId="{7407C64A-E337-4C57-9E3E-FB9529DEBCB5}" srcId="{6C51EB05-FB7D-4155-BC87-9758AC207C9C}" destId="{74A4ECC6-E103-400E-B429-BE487557A8F8}" srcOrd="2" destOrd="0" parTransId="{287F011B-FD24-4241-A6F1-176FF20B40F5}" sibTransId="{A07E81AD-2A69-4B70-9F29-1C89358F1916}"/>
    <dgm:cxn modelId="{E095F77E-8E52-480F-BEDE-80118B1082AD}" type="presOf" srcId="{C1FE9993-AABA-4E43-95AB-E1B28C4A13BE}" destId="{EAD78944-BE09-4161-9BD2-B2FBEB5832F6}" srcOrd="0" destOrd="0" presId="urn:microsoft.com/office/officeart/2005/8/layout/vList4"/>
    <dgm:cxn modelId="{D1A4A9DC-C155-41C6-97C4-F474E6D93065}" srcId="{8FB2E083-B9BF-4CC9-A936-17B2E7662C51}" destId="{62D067E5-4B32-4F15-A083-366E9F4F9CE4}" srcOrd="0" destOrd="0" parTransId="{282F1366-7902-4B27-AA88-303C2442C0B5}" sibTransId="{01D8F1C4-B713-4D20-AC84-E62C278EC031}"/>
    <dgm:cxn modelId="{667D7514-6521-4B04-94BF-F69152534A29}" type="presOf" srcId="{8FB2E083-B9BF-4CC9-A936-17B2E7662C51}" destId="{6BC0B58B-35CA-41FD-BB5A-614C999CFA8B}" srcOrd="1" destOrd="0" presId="urn:microsoft.com/office/officeart/2005/8/layout/vList4"/>
    <dgm:cxn modelId="{4DB68234-2880-4E50-8A7F-B5766DE07A0A}" type="presOf" srcId="{726E5147-1F71-4D7E-8B3B-08E1F10F9D37}" destId="{836D7047-4882-4D62-86EB-A6C4A283DEF2}" srcOrd="1" destOrd="2" presId="urn:microsoft.com/office/officeart/2005/8/layout/vList4"/>
    <dgm:cxn modelId="{F376B366-85F9-4F82-B054-E094B6999BA4}" type="presOf" srcId="{726E5147-1F71-4D7E-8B3B-08E1F10F9D37}" destId="{E120487D-8972-4250-AE3E-93AED40DFA73}" srcOrd="0" destOrd="2" presId="urn:microsoft.com/office/officeart/2005/8/layout/vList4"/>
    <dgm:cxn modelId="{363E1284-5777-449F-9868-3FD2E4502E66}" type="presOf" srcId="{9B301530-DF00-45C5-B330-3B3167F931D5}" destId="{5726DC85-C5AC-49BC-A427-996D6AF10847}" srcOrd="1" destOrd="1" presId="urn:microsoft.com/office/officeart/2005/8/layout/vList4"/>
    <dgm:cxn modelId="{74EA07B1-CA87-4A5F-BD81-E2F197BE8A6C}" type="presOf" srcId="{74A4ECC6-E103-400E-B429-BE487557A8F8}" destId="{E120487D-8972-4250-AE3E-93AED40DFA73}" srcOrd="0" destOrd="0" presId="urn:microsoft.com/office/officeart/2005/8/layout/vList4"/>
    <dgm:cxn modelId="{07D343B1-2595-4449-BA12-E5A4F6BEC16C}" type="presParOf" srcId="{074198B0-D3D9-49A1-8FED-DFA6C221A735}" destId="{AE596FA7-D2CC-43D8-BCDC-C8A4B97C3538}" srcOrd="0" destOrd="0" presId="urn:microsoft.com/office/officeart/2005/8/layout/vList4"/>
    <dgm:cxn modelId="{25002CF3-E83D-4FDD-BD72-573F59F3A204}" type="presParOf" srcId="{AE596FA7-D2CC-43D8-BCDC-C8A4B97C3538}" destId="{EAD78944-BE09-4161-9BD2-B2FBEB5832F6}" srcOrd="0" destOrd="0" presId="urn:microsoft.com/office/officeart/2005/8/layout/vList4"/>
    <dgm:cxn modelId="{94C14BA2-1577-47CE-8B7C-8D055E21BEAB}" type="presParOf" srcId="{AE596FA7-D2CC-43D8-BCDC-C8A4B97C3538}" destId="{F2C1E323-65EA-42AC-B0F6-E9F96D5E4610}" srcOrd="1" destOrd="0" presId="urn:microsoft.com/office/officeart/2005/8/layout/vList4"/>
    <dgm:cxn modelId="{3CF61416-C98F-41A4-9C08-1C698A8EA7A3}" type="presParOf" srcId="{AE596FA7-D2CC-43D8-BCDC-C8A4B97C3538}" destId="{5726DC85-C5AC-49BC-A427-996D6AF10847}" srcOrd="2" destOrd="0" presId="urn:microsoft.com/office/officeart/2005/8/layout/vList4"/>
    <dgm:cxn modelId="{AAD899BC-6AB0-42FA-8C94-FD55D09C64CA}" type="presParOf" srcId="{074198B0-D3D9-49A1-8FED-DFA6C221A735}" destId="{220C7DAE-F422-480C-9695-B8206CA7A07D}" srcOrd="1" destOrd="0" presId="urn:microsoft.com/office/officeart/2005/8/layout/vList4"/>
    <dgm:cxn modelId="{BBADFFAE-7F70-4B50-8E07-A7D1D7DD9C39}" type="presParOf" srcId="{074198B0-D3D9-49A1-8FED-DFA6C221A735}" destId="{83C7A41B-459E-4490-8FDA-83AAAEAAB300}" srcOrd="2" destOrd="0" presId="urn:microsoft.com/office/officeart/2005/8/layout/vList4"/>
    <dgm:cxn modelId="{4A149688-78C8-4B3E-80EE-24910867864A}" type="presParOf" srcId="{83C7A41B-459E-4490-8FDA-83AAAEAAB300}" destId="{5AA39DFA-ED2E-40BC-9AEB-C94C286BA5E8}" srcOrd="0" destOrd="0" presId="urn:microsoft.com/office/officeart/2005/8/layout/vList4"/>
    <dgm:cxn modelId="{82BDFC27-232D-46B9-B6C8-DC59E502E979}" type="presParOf" srcId="{83C7A41B-459E-4490-8FDA-83AAAEAAB300}" destId="{4D1A1D82-9760-4FEC-A5A8-139D5E1AA1C7}" srcOrd="1" destOrd="0" presId="urn:microsoft.com/office/officeart/2005/8/layout/vList4"/>
    <dgm:cxn modelId="{ECDC4963-3527-437A-A4A7-F189E60DBA1D}" type="presParOf" srcId="{83C7A41B-459E-4490-8FDA-83AAAEAAB300}" destId="{6BC0B58B-35CA-41FD-BB5A-614C999CFA8B}" srcOrd="2" destOrd="0" presId="urn:microsoft.com/office/officeart/2005/8/layout/vList4"/>
    <dgm:cxn modelId="{2882539D-97B9-4B9B-8193-CE80CB872B49}" type="presParOf" srcId="{074198B0-D3D9-49A1-8FED-DFA6C221A735}" destId="{29AAAAE2-3A83-4008-B4F8-80DF50416B87}" srcOrd="3" destOrd="0" presId="urn:microsoft.com/office/officeart/2005/8/layout/vList4"/>
    <dgm:cxn modelId="{6A191589-192C-42B7-895C-780FF564FF61}" type="presParOf" srcId="{074198B0-D3D9-49A1-8FED-DFA6C221A735}" destId="{842D02FF-51D0-4D9F-9A46-14F6751C0F20}" srcOrd="4" destOrd="0" presId="urn:microsoft.com/office/officeart/2005/8/layout/vList4"/>
    <dgm:cxn modelId="{2C9F19BC-62E1-4808-967C-3F5748D6F1B3}" type="presParOf" srcId="{842D02FF-51D0-4D9F-9A46-14F6751C0F20}" destId="{E120487D-8972-4250-AE3E-93AED40DFA73}" srcOrd="0" destOrd="0" presId="urn:microsoft.com/office/officeart/2005/8/layout/vList4"/>
    <dgm:cxn modelId="{208BAEB7-D538-4A78-90B8-9BDE8DEC1347}" type="presParOf" srcId="{842D02FF-51D0-4D9F-9A46-14F6751C0F20}" destId="{1FD8B67D-DDFA-45DF-825B-13D428829BC8}" srcOrd="1" destOrd="0" presId="urn:microsoft.com/office/officeart/2005/8/layout/vList4"/>
    <dgm:cxn modelId="{A3AD213B-B7AC-4FB1-910D-011CF1875C09}" type="presParOf" srcId="{842D02FF-51D0-4D9F-9A46-14F6751C0F20}" destId="{836D7047-4882-4D62-86EB-A6C4A283DEF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78944-BE09-4161-9BD2-B2FBEB5832F6}">
      <dsp:nvSpPr>
        <dsp:cNvPr id="0" name=""/>
        <dsp:cNvSpPr/>
      </dsp:nvSpPr>
      <dsp:spPr>
        <a:xfrm>
          <a:off x="0" y="0"/>
          <a:ext cx="9712410" cy="2143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/>
            <a:t> 49 Survey returns</a:t>
          </a:r>
          <a:endParaRPr lang="en-GB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29 with no experience of options</a:t>
          </a:r>
          <a:endParaRPr lang="en-GB" sz="3000" kern="1200" dirty="0"/>
        </a:p>
      </dsp:txBody>
      <dsp:txXfrm>
        <a:off x="2156794" y="0"/>
        <a:ext cx="7555615" cy="2143125"/>
      </dsp:txXfrm>
    </dsp:sp>
    <dsp:sp modelId="{F2C1E323-65EA-42AC-B0F6-E9F96D5E4610}">
      <dsp:nvSpPr>
        <dsp:cNvPr id="0" name=""/>
        <dsp:cNvSpPr/>
      </dsp:nvSpPr>
      <dsp:spPr>
        <a:xfrm>
          <a:off x="214312" y="214312"/>
          <a:ext cx="1942482" cy="17145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A39DFA-ED2E-40BC-9AEB-C94C286BA5E8}">
      <dsp:nvSpPr>
        <dsp:cNvPr id="0" name=""/>
        <dsp:cNvSpPr/>
      </dsp:nvSpPr>
      <dsp:spPr>
        <a:xfrm>
          <a:off x="0" y="2357437"/>
          <a:ext cx="9712410" cy="2143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/>
            <a:t>Feedback</a:t>
          </a:r>
          <a:endParaRPr lang="en-GB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11 families positive @ materials/approaches</a:t>
          </a:r>
          <a:endParaRPr lang="en-GB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5 families negative @ materials/approaches</a:t>
          </a:r>
          <a:endParaRPr lang="en-GB" sz="3000" kern="1200" dirty="0"/>
        </a:p>
      </dsp:txBody>
      <dsp:txXfrm>
        <a:off x="2156794" y="2357437"/>
        <a:ext cx="7555615" cy="2143125"/>
      </dsp:txXfrm>
    </dsp:sp>
    <dsp:sp modelId="{4D1A1D82-9760-4FEC-A5A8-139D5E1AA1C7}">
      <dsp:nvSpPr>
        <dsp:cNvPr id="0" name=""/>
        <dsp:cNvSpPr/>
      </dsp:nvSpPr>
      <dsp:spPr>
        <a:xfrm>
          <a:off x="214312" y="2571750"/>
          <a:ext cx="1942482" cy="17145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20487D-8972-4250-AE3E-93AED40DFA73}">
      <dsp:nvSpPr>
        <dsp:cNvPr id="0" name=""/>
        <dsp:cNvSpPr/>
      </dsp:nvSpPr>
      <dsp:spPr>
        <a:xfrm>
          <a:off x="0" y="4714875"/>
          <a:ext cx="9712410" cy="2143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smtClean="0"/>
            <a:t>Next steps</a:t>
          </a:r>
          <a:endParaRPr lang="en-GB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Common formats, National Materials</a:t>
          </a:r>
          <a:endParaRPr lang="en-GB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dirty="0" smtClean="0"/>
            <a:t>Examples pupil journeys, better web links</a:t>
          </a:r>
          <a:endParaRPr lang="en-GB" sz="3000" kern="1200" dirty="0"/>
        </a:p>
      </dsp:txBody>
      <dsp:txXfrm>
        <a:off x="2156794" y="4714875"/>
        <a:ext cx="7555615" cy="2143125"/>
      </dsp:txXfrm>
    </dsp:sp>
    <dsp:sp modelId="{1FD8B67D-DDFA-45DF-825B-13D428829BC8}">
      <dsp:nvSpPr>
        <dsp:cNvPr id="0" name=""/>
        <dsp:cNvSpPr/>
      </dsp:nvSpPr>
      <dsp:spPr>
        <a:xfrm>
          <a:off x="214312" y="4929187"/>
          <a:ext cx="1942482" cy="171450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09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85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74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6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7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476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802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70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97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82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5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415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4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135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68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030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468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821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961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355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980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8686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F9536-CAC2-4996-AEC9-AC45ABCA0D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8A385-BDA5-49EE-95BC-4A70F04EE2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006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0C6A3-8AAF-450F-A04F-E116B1F4634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89987-9A72-4F88-8926-C9F9AB6A8B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035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B5F35-E3E3-47DD-83F2-2AA43636BEB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8D67E1-5E1B-44E1-B76F-FD687A238F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225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C8DA6-C011-4F62-A44E-9A62A82E793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5AA9F-0AB1-4516-869D-77E20683C9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463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1D118-6524-4A7B-A45E-B24D739F89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C6947-9ED2-4F7A-9152-C478C6FE8C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157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023C6-FC4F-45B6-818C-60D76C5CCFF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5A24F-805C-4FA4-A560-51A0BD013B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6266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3F0B7-F3FC-43DE-8F4E-E90BFDF586A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12F31-6189-4D30-8961-2D7761B7BE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329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E4B3C-0810-4DF3-85FA-DFCF6E64470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A71EA-A02B-44D0-843A-A6C14FC4D6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247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451BB-A661-4454-B5CF-7CF92D7ED27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0A829-8461-4B35-8B4E-4AEB416246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261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77334-C65E-4C51-9593-4DE28BC85FE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A2C77-F820-458B-84C5-5DA37937BA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70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7BA6F-1097-4DCC-8ED0-9494CC7F8E6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E5D4F-FFAF-45E4-B5C5-D1CC5F333D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9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0D1DF-7ABE-4E0B-B1B3-22BC7444E0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FD6C6-3500-4F41-A008-4A355290C6E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1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5D11166-39C5-4157-8855-149F256BDEAA}" type="datetimeFigureOut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04/12/2020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7017440F-98CE-4E5F-8E23-28EFCD2BBD36}" type="slidenum">
              <a:rPr lang="en-GB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GB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77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A2DB35-C0AB-4BBE-85F8-57FCDA5B772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FB3E85-DC4B-48AF-991F-BCC454EE1E0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2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hyperlink" Target="https://www.apprenticeships.scot/?gclid=CPTd5YGM588CFYUK0wodchQF2Q" TargetMode="External"/><Relationship Id="rId3" Type="http://schemas.openxmlformats.org/officeDocument/2006/relationships/hyperlink" Target="https://www.myworldofwork.co.uk/" TargetMode="External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2" Type="http://schemas.openxmlformats.org/officeDocument/2006/relationships/image" Target="../media/image28.jpe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www.planitplus.net/" TargetMode="External"/><Relationship Id="rId11" Type="http://schemas.openxmlformats.org/officeDocument/2006/relationships/hyperlink" Target="http://www.nclanarkshire.ac.uk/" TargetMode="External"/><Relationship Id="rId5" Type="http://schemas.openxmlformats.org/officeDocument/2006/relationships/image" Target="../media/image30.jpeg"/><Relationship Id="rId15" Type="http://schemas.openxmlformats.org/officeDocument/2006/relationships/hyperlink" Target="https://www.sruc.ac.uk/info/120391/oatridge_campus" TargetMode="External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hyperlink" Target="https://www.forthvalley.ac.uk/" TargetMode="External"/><Relationship Id="rId1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35100"/>
            <a:ext cx="10363200" cy="182880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Curriculum for Excellence</a:t>
            </a:r>
            <a:br>
              <a:rPr lang="en-GB" dirty="0" smtClean="0"/>
            </a:br>
            <a:r>
              <a:rPr lang="en-GB" dirty="0" smtClean="0"/>
              <a:t>My future Pupil Pathways</a:t>
            </a:r>
            <a:br>
              <a:rPr lang="en-GB" dirty="0" smtClean="0"/>
            </a:br>
            <a:r>
              <a:rPr lang="en-GB" dirty="0" smtClean="0"/>
              <a:t>Course Choice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600" y="4972837"/>
            <a:ext cx="3200400" cy="146304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Graeme High School</a:t>
            </a:r>
          </a:p>
          <a:p>
            <a:r>
              <a:rPr lang="en-GB" sz="2800" dirty="0" smtClean="0"/>
              <a:t>Session 2020-2021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861" y="4902557"/>
            <a:ext cx="104775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850709"/>
            <a:ext cx="4634829" cy="326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3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102" y="1101811"/>
            <a:ext cx="3638035" cy="36380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552" y="1166685"/>
            <a:ext cx="3393988" cy="33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2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4" y="255182"/>
            <a:ext cx="12098056" cy="614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7" y="164804"/>
            <a:ext cx="11584602" cy="652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7" y="233915"/>
            <a:ext cx="11661617" cy="647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29" y="365760"/>
            <a:ext cx="4264024" cy="59681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540" y="517643"/>
            <a:ext cx="3910525" cy="56643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119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318" y="369924"/>
            <a:ext cx="4038600" cy="5829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620" y="408024"/>
            <a:ext cx="39814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3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02" y="506626"/>
            <a:ext cx="4687697" cy="60625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576" y="717335"/>
            <a:ext cx="5257800" cy="5324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212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48408339"/>
              </p:ext>
            </p:extLst>
          </p:nvPr>
        </p:nvGraphicFramePr>
        <p:xfrm>
          <a:off x="1445741" y="0"/>
          <a:ext cx="971241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5452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762" y="303759"/>
            <a:ext cx="8391638" cy="62613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9527060" y="2001794"/>
            <a:ext cx="22365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New site</a:t>
            </a:r>
          </a:p>
          <a:p>
            <a:r>
              <a:rPr lang="en-GB" sz="2800" dirty="0" smtClean="0"/>
              <a:t>Or</a:t>
            </a:r>
          </a:p>
          <a:p>
            <a:r>
              <a:rPr lang="en-GB" sz="2800" dirty="0" smtClean="0"/>
              <a:t>Better links on existing site?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4998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161" y="142970"/>
            <a:ext cx="4767485" cy="65720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31" y="1525416"/>
            <a:ext cx="5738677" cy="2861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16613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09" y="227368"/>
            <a:ext cx="4536334" cy="6420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988" y="276138"/>
            <a:ext cx="4533900" cy="6372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694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342" y="232756"/>
            <a:ext cx="4350448" cy="6343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292" y="232756"/>
            <a:ext cx="4363588" cy="6492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7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00" y="266613"/>
            <a:ext cx="4543425" cy="6391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711" y="218988"/>
            <a:ext cx="4562475" cy="643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518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63" y="34527"/>
            <a:ext cx="1150401" cy="9048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521" y="34527"/>
            <a:ext cx="398887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>
                <a:solidFill>
                  <a:srgbClr val="00B0F0"/>
                </a:solidFill>
                <a:latin typeface="Berlin Sans FB" panose="020E0602020502020306" pitchFamily="34" charset="0"/>
              </a:rPr>
              <a:t>        My World of Work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 smtClean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 smtClean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 smtClean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7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16" y="401844"/>
            <a:ext cx="3475021" cy="21276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31" y="1796508"/>
            <a:ext cx="2520405" cy="2520405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3835945" y="98369"/>
            <a:ext cx="3755306" cy="1854200"/>
          </a:xfrm>
          <a:prstGeom prst="cloudCallout">
            <a:avLst>
              <a:gd name="adj1" fmla="val -4600"/>
              <a:gd name="adj2" fmla="val 7277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9863" y="317360"/>
            <a:ext cx="340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  <a:latin typeface="Berlin Sans FB" panose="020E0602020502020306" pitchFamily="34" charset="0"/>
                <a:cs typeface="Consolas" panose="020B0609020204030204" pitchFamily="49" charset="0"/>
              </a:rPr>
              <a:t>Which resources do we use in school to support classroom sessions?</a:t>
            </a:r>
            <a:endParaRPr lang="en-GB" sz="2400" dirty="0">
              <a:solidFill>
                <a:prstClr val="black"/>
              </a:solidFill>
              <a:latin typeface="Berlin Sans FB" panose="020E0602020502020306" pitchFamily="34" charset="0"/>
              <a:cs typeface="Consolas" panose="020B0609020204030204" pitchFamily="49" charset="0"/>
            </a:endParaRPr>
          </a:p>
        </p:txBody>
      </p:sp>
      <p:pic>
        <p:nvPicPr>
          <p:cNvPr id="10" name="Picture 9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1" y="5732094"/>
            <a:ext cx="3529115" cy="9037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3257" y="5152355"/>
            <a:ext cx="2864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B0F0"/>
                </a:solidFill>
                <a:latin typeface="Berlin Sans FB" panose="020E0602020502020306" pitchFamily="34" charset="0"/>
              </a:rPr>
              <a:t>Planit</a:t>
            </a:r>
            <a:r>
              <a:rPr lang="en-GB" sz="2000" b="1" dirty="0" smtClean="0">
                <a:solidFill>
                  <a:srgbClr val="00B0F0"/>
                </a:solidFill>
                <a:latin typeface="Berlin Sans FB" panose="020E0602020502020306" pitchFamily="34" charset="0"/>
              </a:rPr>
              <a:t> Plus</a:t>
            </a:r>
            <a:endParaRPr lang="en-GB" sz="2000" b="1" dirty="0">
              <a:solidFill>
                <a:srgbClr val="00B0F0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" y="3205670"/>
            <a:ext cx="3547637" cy="17609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01316" y="2802501"/>
            <a:ext cx="3089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F0"/>
                </a:solidFill>
                <a:latin typeface="Berlin Sans FB" panose="020E0602020502020306" pitchFamily="34" charset="0"/>
              </a:rPr>
              <a:t>UCAS</a:t>
            </a:r>
            <a:endParaRPr lang="en-GB" sz="2000" b="1" dirty="0">
              <a:solidFill>
                <a:srgbClr val="00B0F0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5" name="Picture 14">
            <a:hlinkClick r:id="rId9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079151" y="2845789"/>
            <a:ext cx="2974497" cy="21103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458951" y="2476411"/>
            <a:ext cx="234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F0"/>
                </a:solidFill>
              </a:rPr>
              <a:t>Forth Valley College</a:t>
            </a:r>
            <a:endParaRPr lang="en-GB" sz="2000" b="1" dirty="0">
              <a:solidFill>
                <a:srgbClr val="00B0F0"/>
              </a:solidFill>
            </a:endParaRPr>
          </a:p>
        </p:txBody>
      </p:sp>
      <p:pic>
        <p:nvPicPr>
          <p:cNvPr id="17" name="Picture 16">
            <a:hlinkClick r:id="rId11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033744" y="5315261"/>
            <a:ext cx="3019904" cy="14573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763000" y="5234775"/>
            <a:ext cx="2719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F0"/>
                </a:solidFill>
              </a:rPr>
              <a:t>Cumbernauld College</a:t>
            </a:r>
            <a:endParaRPr lang="en-GB" sz="2000" b="1" dirty="0">
              <a:solidFill>
                <a:srgbClr val="00B0F0"/>
              </a:solidFill>
            </a:endParaRPr>
          </a:p>
        </p:txBody>
      </p:sp>
      <p:pic>
        <p:nvPicPr>
          <p:cNvPr id="6" name="Picture 5">
            <a:hlinkClick r:id="rId13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569" y="5434830"/>
            <a:ext cx="2953331" cy="14231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01817" y="4966645"/>
            <a:ext cx="3524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00B0F0"/>
                </a:solidFill>
                <a:latin typeface="Berlin Sans FB" panose="020E0602020502020306" pitchFamily="34" charset="0"/>
              </a:rPr>
              <a:t>Apprenticeships Scotland</a:t>
            </a:r>
            <a:endParaRPr lang="en-GB" sz="2000" b="1" dirty="0">
              <a:solidFill>
                <a:srgbClr val="00B0F0"/>
              </a:solidFill>
              <a:latin typeface="Berlin Sans FB" panose="020E0602020502020306" pitchFamily="34" charset="0"/>
            </a:endParaRPr>
          </a:p>
        </p:txBody>
      </p:sp>
      <p:sp>
        <p:nvSpPr>
          <p:cNvPr id="14" name="Vertical Scroll 13"/>
          <p:cNvSpPr/>
          <p:nvPr/>
        </p:nvSpPr>
        <p:spPr>
          <a:xfrm>
            <a:off x="5675167" y="1943499"/>
            <a:ext cx="3258295" cy="2518223"/>
          </a:xfrm>
          <a:prstGeom prst="vertic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8370" y="2353805"/>
            <a:ext cx="24590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Berlin Sans FB" panose="020E0602020502020306" pitchFamily="34" charset="0"/>
              </a:rPr>
              <a:t>Skills Development Scotland SDS (Careers)</a:t>
            </a:r>
          </a:p>
          <a:p>
            <a:endParaRPr lang="en-GB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r>
              <a:rPr lang="en-GB" dirty="0" smtClean="0">
                <a:solidFill>
                  <a:prstClr val="black"/>
                </a:solidFill>
                <a:latin typeface="Berlin Sans FB" panose="020E0602020502020306" pitchFamily="34" charset="0"/>
              </a:rPr>
              <a:t>School based team &amp; Next Steps Service</a:t>
            </a:r>
          </a:p>
          <a:p>
            <a:endParaRPr lang="en-GB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endParaRPr lang="en-GB" dirty="0">
              <a:solidFill>
                <a:prstClr val="black"/>
              </a:solidFill>
              <a:latin typeface="Berlin Sans FB" panose="020E0602020502020306" pitchFamily="34" charset="0"/>
            </a:endParaRPr>
          </a:p>
        </p:txBody>
      </p:sp>
      <p:pic>
        <p:nvPicPr>
          <p:cNvPr id="21" name="Picture 20">
            <a:hlinkClick r:id="rId15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079151" y="401844"/>
            <a:ext cx="3109101" cy="207456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88653" y="34527"/>
            <a:ext cx="234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00B0F0"/>
                </a:solidFill>
              </a:rPr>
              <a:t>Oatridge</a:t>
            </a:r>
            <a:r>
              <a:rPr lang="en-GB" sz="2000" b="1" dirty="0" smtClean="0">
                <a:solidFill>
                  <a:srgbClr val="00B0F0"/>
                </a:solidFill>
              </a:rPr>
              <a:t> College</a:t>
            </a:r>
            <a:endParaRPr lang="en-GB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36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235" y="420130"/>
            <a:ext cx="5865211" cy="6264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0129"/>
            <a:ext cx="6049403" cy="605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90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95250"/>
            <a:ext cx="571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2362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prstClr val="black"/>
            </a:solidFill>
            <a:latin typeface="Berlin Sans FB" panose="020E0602020502020306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10220</TotalTime>
  <Words>95</Words>
  <Application>Microsoft Office PowerPoint</Application>
  <PresentationFormat>Widescreen</PresentationFormat>
  <Paragraphs>31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Berlin Sans FB</vt:lpstr>
      <vt:lpstr>Calibri</vt:lpstr>
      <vt:lpstr>Calibri Light</vt:lpstr>
      <vt:lpstr>Consolas</vt:lpstr>
      <vt:lpstr>Tw Cen MT</vt:lpstr>
      <vt:lpstr>Tw Cen MT Condensed</vt:lpstr>
      <vt:lpstr>Wingdings 3</vt:lpstr>
      <vt:lpstr>3_Office Theme</vt:lpstr>
      <vt:lpstr>Integral</vt:lpstr>
      <vt:lpstr>4_Office Theme</vt:lpstr>
      <vt:lpstr>Curriculum for Excellence My future Pupil Pathways Course Choice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Falkirk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Beath</dc:creator>
  <cp:lastModifiedBy>Stephen Beath</cp:lastModifiedBy>
  <cp:revision>19</cp:revision>
  <dcterms:created xsi:type="dcterms:W3CDTF">2020-09-10T06:52:18Z</dcterms:created>
  <dcterms:modified xsi:type="dcterms:W3CDTF">2020-12-11T07:51:18Z</dcterms:modified>
</cp:coreProperties>
</file>