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FF33CC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57" d="100"/>
          <a:sy n="57" d="100"/>
        </p:scale>
        <p:origin x="120" y="10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8D3B3-1E41-4AB4-97CE-6C5F66A0370C}" type="datetimeFigureOut">
              <a:rPr lang="en-GB" smtClean="0"/>
              <a:t>10/12/2020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940F6-5832-41CF-B74D-755B36B3F2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2759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8D3B3-1E41-4AB4-97CE-6C5F66A0370C}" type="datetimeFigureOut">
              <a:rPr lang="en-GB" smtClean="0"/>
              <a:t>10/12/2020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940F6-5832-41CF-B74D-755B36B3F2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0976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8D3B3-1E41-4AB4-97CE-6C5F66A0370C}" type="datetimeFigureOut">
              <a:rPr lang="en-GB" smtClean="0"/>
              <a:t>10/12/2020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940F6-5832-41CF-B74D-755B36B3F2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5696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8D3B3-1E41-4AB4-97CE-6C5F66A0370C}" type="datetimeFigureOut">
              <a:rPr lang="en-GB" smtClean="0"/>
              <a:t>10/12/2020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940F6-5832-41CF-B74D-755B36B3F2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1738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8D3B3-1E41-4AB4-97CE-6C5F66A0370C}" type="datetimeFigureOut">
              <a:rPr lang="en-GB" smtClean="0"/>
              <a:t>10/12/2020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940F6-5832-41CF-B74D-755B36B3F2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5596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8D3B3-1E41-4AB4-97CE-6C5F66A0370C}" type="datetimeFigureOut">
              <a:rPr lang="en-GB" smtClean="0"/>
              <a:t>10/12/2020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940F6-5832-41CF-B74D-755B36B3F2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6829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8D3B3-1E41-4AB4-97CE-6C5F66A0370C}" type="datetimeFigureOut">
              <a:rPr lang="en-GB" smtClean="0"/>
              <a:t>10/12/2020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940F6-5832-41CF-B74D-755B36B3F2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6964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8D3B3-1E41-4AB4-97CE-6C5F66A0370C}" type="datetimeFigureOut">
              <a:rPr lang="en-GB" smtClean="0"/>
              <a:t>10/12/2020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940F6-5832-41CF-B74D-755B36B3F2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5703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8D3B3-1E41-4AB4-97CE-6C5F66A0370C}" type="datetimeFigureOut">
              <a:rPr lang="en-GB" smtClean="0"/>
              <a:t>10/12/2020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940F6-5832-41CF-B74D-755B36B3F2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1726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8D3B3-1E41-4AB4-97CE-6C5F66A0370C}" type="datetimeFigureOut">
              <a:rPr lang="en-GB" smtClean="0"/>
              <a:t>10/12/2020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940F6-5832-41CF-B74D-755B36B3F2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557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8D3B3-1E41-4AB4-97CE-6C5F66A0370C}" type="datetimeFigureOut">
              <a:rPr lang="en-GB" smtClean="0"/>
              <a:t>10/12/2020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940F6-5832-41CF-B74D-755B36B3F2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3658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8D3B3-1E41-4AB4-97CE-6C5F66A0370C}" type="datetimeFigureOut">
              <a:rPr lang="en-GB" smtClean="0"/>
              <a:t>10/12/2020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940F6-5832-41CF-B74D-755B36B3F2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503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4764" y="0"/>
            <a:ext cx="3957236" cy="26989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1971" y="353527"/>
            <a:ext cx="77659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/>
              <a:t>Universal Support</a:t>
            </a:r>
            <a:endParaRPr lang="en-GB" sz="5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84064" y="1504698"/>
            <a:ext cx="292897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FF0000"/>
                </a:solidFill>
              </a:rPr>
              <a:t>PSE - Wellbeing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04951" y="5855952"/>
            <a:ext cx="23074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chemeClr val="accent6"/>
                </a:solidFill>
              </a:rPr>
              <a:t>Website</a:t>
            </a:r>
            <a:endParaRPr lang="en-GB" sz="4400" b="1" dirty="0">
              <a:solidFill>
                <a:schemeClr val="accent6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32422" y="5634190"/>
            <a:ext cx="23074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chemeClr val="accent1"/>
                </a:solidFill>
              </a:rPr>
              <a:t>DHH</a:t>
            </a:r>
            <a:endParaRPr lang="en-GB" sz="4400" b="1" dirty="0">
              <a:solidFill>
                <a:schemeClr val="accent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17824" y="4409402"/>
            <a:ext cx="23074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7030A0"/>
                </a:solidFill>
              </a:rPr>
              <a:t>Class teachers</a:t>
            </a:r>
            <a:endParaRPr lang="en-GB" sz="4400" b="1" dirty="0">
              <a:solidFill>
                <a:srgbClr val="7030A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23775" y="1207246"/>
            <a:ext cx="23074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0070C0"/>
                </a:solidFill>
              </a:rPr>
              <a:t>Go2s</a:t>
            </a:r>
            <a:endParaRPr lang="en-GB" sz="4400" b="1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81025" y="3927171"/>
            <a:ext cx="230746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FFC000"/>
                </a:solidFill>
              </a:rPr>
              <a:t>Senior H&amp;W options</a:t>
            </a:r>
            <a:endParaRPr lang="en-GB" sz="4400" b="1" dirty="0">
              <a:solidFill>
                <a:srgbClr val="FFC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-609070" y="3506379"/>
            <a:ext cx="42489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chemeClr val="accent2">
                    <a:lumMod val="75000"/>
                  </a:schemeClr>
                </a:solidFill>
              </a:rPr>
              <a:t>House class inserts</a:t>
            </a:r>
            <a:endParaRPr lang="en-GB" sz="4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18197" y="2507507"/>
            <a:ext cx="424895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FF33CC"/>
                </a:solidFill>
              </a:rPr>
              <a:t>Health and Wellbeing Award (S4)</a:t>
            </a:r>
            <a:endParaRPr lang="en-GB" sz="4400" b="1" dirty="0">
              <a:solidFill>
                <a:srgbClr val="FF33CC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45899" y="1061393"/>
            <a:ext cx="292897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3366FF"/>
                </a:solidFill>
              </a:rPr>
              <a:t>Wellbeing assessment</a:t>
            </a:r>
            <a:endParaRPr lang="en-GB" sz="4400" b="1" dirty="0">
              <a:solidFill>
                <a:srgbClr val="3366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639466" y="2507507"/>
            <a:ext cx="3420859" cy="4154984"/>
          </a:xfrm>
          <a:prstGeom prst="rect">
            <a:avLst/>
          </a:prstGeom>
          <a:noFill/>
          <a:ln cap="sq" cmpd="thickThin">
            <a:solidFill>
              <a:schemeClr val="tx1"/>
            </a:solidFill>
            <a:prstDash val="solid"/>
            <a:beve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/>
              <a:t>Strategy –</a:t>
            </a:r>
          </a:p>
          <a:p>
            <a:pPr algn="ctr"/>
            <a:r>
              <a:rPr lang="en-GB" sz="4400" b="1" dirty="0" smtClean="0"/>
              <a:t>Parents</a:t>
            </a:r>
          </a:p>
          <a:p>
            <a:pPr algn="ctr"/>
            <a:r>
              <a:rPr lang="en-GB" sz="4400" b="1" dirty="0" smtClean="0"/>
              <a:t>Primaries</a:t>
            </a:r>
          </a:p>
          <a:p>
            <a:pPr algn="ctr"/>
            <a:r>
              <a:rPr lang="en-GB" sz="4400" b="1" dirty="0" smtClean="0"/>
              <a:t>Pupils</a:t>
            </a:r>
          </a:p>
          <a:p>
            <a:pPr algn="ctr"/>
            <a:r>
              <a:rPr lang="en-GB" sz="4400" b="1" dirty="0" smtClean="0"/>
              <a:t>Branding</a:t>
            </a:r>
          </a:p>
          <a:p>
            <a:pPr algn="ctr"/>
            <a:r>
              <a:rPr lang="en-GB" sz="4400" b="1" dirty="0" smtClean="0"/>
              <a:t>Staff</a:t>
            </a:r>
          </a:p>
        </p:txBody>
      </p:sp>
    </p:spTree>
    <p:extLst>
      <p:ext uri="{BB962C8B-B14F-4D97-AF65-F5344CB8AC3E}">
        <p14:creationId xmlns:p14="http://schemas.microsoft.com/office/powerpoint/2010/main" val="3059831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4764" y="0"/>
            <a:ext cx="3957236" cy="26989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1971" y="353527"/>
            <a:ext cx="77659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/>
              <a:t>Targeted Support</a:t>
            </a:r>
            <a:endParaRPr lang="en-GB" sz="5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84064" y="1504698"/>
            <a:ext cx="292897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FF0000"/>
                </a:solidFill>
              </a:rPr>
              <a:t>School Counsellor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90889" y="4777401"/>
            <a:ext cx="23074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chemeClr val="accent1"/>
                </a:solidFill>
              </a:rPr>
              <a:t>DHH</a:t>
            </a:r>
            <a:endParaRPr lang="en-GB" sz="4400" b="1" dirty="0">
              <a:solidFill>
                <a:schemeClr val="accent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43184" y="3007081"/>
            <a:ext cx="23074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7030A0"/>
                </a:solidFill>
              </a:rPr>
              <a:t>TACs</a:t>
            </a:r>
            <a:endParaRPr lang="en-GB" sz="4400" b="1" dirty="0">
              <a:solidFill>
                <a:srgbClr val="7030A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38432" y="1321426"/>
            <a:ext cx="23074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0070C0"/>
                </a:solidFill>
              </a:rPr>
              <a:t>Go2s</a:t>
            </a:r>
            <a:endParaRPr lang="en-GB" sz="4400" b="1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34764" y="5101790"/>
            <a:ext cx="254421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FFC000"/>
                </a:solidFill>
              </a:rPr>
              <a:t>Parental meetings</a:t>
            </a:r>
            <a:endParaRPr lang="en-GB" sz="4400" b="1" dirty="0">
              <a:solidFill>
                <a:srgbClr val="FFC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017" y="3445084"/>
            <a:ext cx="313332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chemeClr val="accent2">
                    <a:lumMod val="75000"/>
                  </a:schemeClr>
                </a:solidFill>
              </a:rPr>
              <a:t>External agencies – FDAMH, CAMHS</a:t>
            </a:r>
            <a:endParaRPr lang="en-GB" sz="4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12978" y="4213774"/>
            <a:ext cx="424895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FF33CC"/>
                </a:solidFill>
              </a:rPr>
              <a:t>Wellbeing Support Assistant</a:t>
            </a:r>
            <a:endParaRPr lang="en-GB" sz="4400" b="1" dirty="0">
              <a:solidFill>
                <a:srgbClr val="FF33CC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45899" y="1061393"/>
            <a:ext cx="307688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3366FF"/>
                </a:solidFill>
              </a:rPr>
              <a:t>Positive intervention (The Cloud, PAWS, ECA)</a:t>
            </a:r>
            <a:endParaRPr lang="en-GB" sz="4400" b="1" dirty="0">
              <a:solidFill>
                <a:srgbClr val="3366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239354" y="2698973"/>
            <a:ext cx="243258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chemeClr val="accent1"/>
                </a:solidFill>
              </a:rPr>
              <a:t>Bespoke timetable - LZ</a:t>
            </a:r>
            <a:endParaRPr lang="en-GB" sz="4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762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4764" y="0"/>
            <a:ext cx="3957236" cy="26989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1971" y="353527"/>
            <a:ext cx="77659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/>
              <a:t>Next steps</a:t>
            </a:r>
            <a:endParaRPr lang="en-GB" sz="5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84064" y="1504698"/>
            <a:ext cx="292897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FF0000"/>
                </a:solidFill>
              </a:rPr>
              <a:t>Mental Health training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59869" y="1843252"/>
            <a:ext cx="23074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0070C0"/>
                </a:solidFill>
              </a:rPr>
              <a:t>Expand Go2s</a:t>
            </a:r>
            <a:endParaRPr lang="en-GB" sz="4400" b="1" dirty="0">
              <a:solidFill>
                <a:srgbClr val="0070C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96336" y="4282776"/>
            <a:ext cx="313332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chemeClr val="accent2">
                    <a:lumMod val="75000"/>
                  </a:schemeClr>
                </a:solidFill>
              </a:rPr>
              <a:t>Pupil resources</a:t>
            </a:r>
            <a:endParaRPr lang="en-GB" sz="4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234764" y="2698973"/>
            <a:ext cx="424895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FF33CC"/>
                </a:solidFill>
              </a:rPr>
              <a:t>Wellbeing Support Assistant</a:t>
            </a:r>
            <a:endParaRPr lang="en-GB" sz="4400" b="1" dirty="0">
              <a:solidFill>
                <a:srgbClr val="FF33CC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97214" y="762005"/>
            <a:ext cx="30768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3366FF"/>
                </a:solidFill>
              </a:rPr>
              <a:t>Health Week</a:t>
            </a:r>
            <a:endParaRPr lang="en-GB" sz="4400" b="1" dirty="0">
              <a:solidFill>
                <a:srgbClr val="3366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01566" y="5710857"/>
            <a:ext cx="39867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chemeClr val="accent1"/>
                </a:solidFill>
              </a:rPr>
              <a:t>Suggestions?.....</a:t>
            </a:r>
            <a:endParaRPr lang="en-GB" sz="4400" b="1" dirty="0">
              <a:solidFill>
                <a:schemeClr val="accent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28108" y="2910090"/>
            <a:ext cx="354599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92D050"/>
                </a:solidFill>
              </a:rPr>
              <a:t>Pupil Leadership opportunities</a:t>
            </a:r>
            <a:endParaRPr lang="en-GB" sz="44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0328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83</Words>
  <Application>Microsoft Office PowerPoint</Application>
  <PresentationFormat>Widescreen</PresentationFormat>
  <Paragraphs>34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Falkirk Council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Ross Queenan</dc:creator>
  <cp:lastModifiedBy>Ross Queenan</cp:lastModifiedBy>
  <cp:revision>4</cp:revision>
  <dcterms:created xsi:type="dcterms:W3CDTF">2020-12-10T12:52:28Z</dcterms:created>
  <dcterms:modified xsi:type="dcterms:W3CDTF">2020-12-10T13:03:16Z</dcterms:modified>
</cp:coreProperties>
</file>