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45" d="100"/>
          <a:sy n="45" d="100"/>
        </p:scale>
        <p:origin x="53" y="4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342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360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321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49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82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00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23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4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570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755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627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367F8-4824-48EC-84D3-C299193F5526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871B5-E6BD-4759-9A77-BE17B9203D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927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en and wash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56346" y="149199"/>
            <a:ext cx="4170463" cy="29457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96836" y="149199"/>
            <a:ext cx="3522133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Art and Design Family Learning Pack</a:t>
            </a:r>
            <a:endParaRPr lang="en-GB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051137" y="3234944"/>
            <a:ext cx="3166534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Watch Miss Duguid demonstrate a pen and wash technique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40921" y="149199"/>
            <a:ext cx="3728035" cy="63709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Coke Can Challenge</a:t>
            </a:r>
          </a:p>
          <a:p>
            <a:r>
              <a:rPr lang="en-GB" sz="2400" dirty="0" smtClean="0"/>
              <a:t>1. Watch Miss </a:t>
            </a:r>
            <a:r>
              <a:rPr lang="en-GB" sz="2400" dirty="0" err="1" smtClean="0"/>
              <a:t>Duguid’s</a:t>
            </a:r>
            <a:r>
              <a:rPr lang="en-GB" sz="2400" dirty="0" smtClean="0"/>
              <a:t> demonstration</a:t>
            </a:r>
          </a:p>
          <a:p>
            <a:r>
              <a:rPr lang="en-GB" sz="2400" dirty="0" smtClean="0"/>
              <a:t>2. From the photos in the pack sketch out the coke can in pencil </a:t>
            </a:r>
          </a:p>
          <a:p>
            <a:r>
              <a:rPr lang="en-GB" sz="2400" dirty="0" smtClean="0"/>
              <a:t>3. Use a fine liner and water to create tone.</a:t>
            </a:r>
          </a:p>
          <a:p>
            <a:r>
              <a:rPr lang="en-GB" sz="2400" dirty="0" smtClean="0"/>
              <a:t>4. Challenge someone in your family to do this activity too.</a:t>
            </a:r>
          </a:p>
          <a:p>
            <a:r>
              <a:rPr lang="en-GB" sz="2400" dirty="0" smtClean="0"/>
              <a:t>5. Bring in to school – your art teacher will decide which one is most successful! Winners will be put on Twitter and Instagram! </a:t>
            </a:r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2" r="8258" b="6554"/>
          <a:stretch/>
        </p:blipFill>
        <p:spPr>
          <a:xfrm>
            <a:off x="423333" y="1368815"/>
            <a:ext cx="3162384" cy="4710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484" y="4575266"/>
            <a:ext cx="2236525" cy="21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4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91</Words>
  <Application>Microsoft Office PowerPoint</Application>
  <PresentationFormat>Widescreen</PresentationFormat>
  <Paragraphs>8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Falkirk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Lorna Lyon</dc:creator>
  <cp:lastModifiedBy>Lorna Lyon</cp:lastModifiedBy>
  <cp:revision>1</cp:revision>
  <dcterms:created xsi:type="dcterms:W3CDTF">2018-02-01T10:36:48Z</dcterms:created>
  <dcterms:modified xsi:type="dcterms:W3CDTF">2018-02-01T10:38:50Z</dcterms:modified>
</cp:coreProperties>
</file>